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222" y="14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24"/>
          <c:y val="0.17194141955659881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37729152"/>
        <c:axId val="137730688"/>
      </c:barChart>
      <c:catAx>
        <c:axId val="137729152"/>
        <c:scaling>
          <c:orientation val="minMax"/>
        </c:scaling>
        <c:delete val="1"/>
        <c:axPos val="b"/>
        <c:majorTickMark val="none"/>
        <c:tickLblPos val="nextTo"/>
        <c:crossAx val="137730688"/>
        <c:crosses val="autoZero"/>
        <c:auto val="1"/>
        <c:lblAlgn val="ctr"/>
        <c:lblOffset val="100"/>
      </c:catAx>
      <c:valAx>
        <c:axId val="137730688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37729152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12/1/2017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12/1/2017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lat; '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3760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NOVEMBER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-2017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733800"/>
            <a:ext cx="5791200" cy="2286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3722</a:t>
            </a:r>
            <a:r>
              <a:rPr lang="en-US" sz="6400" dirty="0" smtClean="0">
                <a:latin typeface="DevLys 010" pitchFamily="2" charset="0"/>
              </a:rPr>
              <a:t>vkosnu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3220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3220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1284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o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</a:t>
            </a:r>
            <a:r>
              <a:rPr lang="en-US" sz="6400" dirty="0" smtClean="0">
                <a:latin typeface="DevLys 010" pitchFamily="2" charset="0"/>
              </a:rPr>
              <a:t>= o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Hkh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forfjr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x;sA</a:t>
            </a:r>
            <a:r>
              <a:rPr lang="en-US" sz="6400" dirty="0" smtClean="0">
                <a:latin typeface="DevLys 010" pitchFamily="2" charset="0"/>
              </a:rPr>
              <a:t>  </a:t>
            </a: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762000"/>
            <a:ext cx="1752600" cy="1676400"/>
          </a:xfrm>
          <a:prstGeom prst="rect">
            <a:avLst/>
          </a:prstGeom>
          <a:noFill/>
        </p:spPr>
      </p:pic>
      <p:pic>
        <p:nvPicPr>
          <p:cNvPr id="11266" name="Picture 2" descr="C:\Users\yashyashvi\Desktop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228600"/>
            <a:ext cx="2743200" cy="2381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tkosxkA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572000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018472"/>
            <a:ext cx="5562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UkCkEoj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2547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2746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6172200"/>
            <a:ext cx="3733800" cy="2862322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dirty="0" err="1" smtClean="0">
                <a:latin typeface="DevLys 010" pitchFamily="2" charset="0"/>
              </a:rPr>
              <a:t>uxj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ifj"kn</a:t>
            </a:r>
            <a:r>
              <a:rPr lang="en-US" dirty="0" smtClean="0">
                <a:latin typeface="DevLys 010" pitchFamily="2" charset="0"/>
              </a:rPr>
              <a:t> }</a:t>
            </a:r>
            <a:r>
              <a:rPr lang="en-US" dirty="0" err="1" smtClean="0">
                <a:latin typeface="DevLys 010" pitchFamily="2" charset="0"/>
              </a:rPr>
              <a:t>kjk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Hkkek’kkg</a:t>
            </a:r>
            <a:r>
              <a:rPr lang="en-US" dirty="0" smtClean="0">
                <a:latin typeface="DevLys 010" pitchFamily="2" charset="0"/>
              </a:rPr>
              <a:t> ;</a:t>
            </a:r>
            <a:r>
              <a:rPr lang="en-US" dirty="0" err="1" smtClean="0">
                <a:latin typeface="DevLys 010" pitchFamily="2" charset="0"/>
              </a:rPr>
              <a:t>kstukUrxZr</a:t>
            </a:r>
            <a:r>
              <a:rPr lang="en-US" dirty="0" smtClean="0">
                <a:latin typeface="DevLys 010" pitchFamily="2" charset="0"/>
              </a:rPr>
              <a:t> 11&amp;02&amp;2016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,</a:t>
            </a:r>
            <a:r>
              <a:rPr lang="en-US" dirty="0" err="1" smtClean="0">
                <a:latin typeface="DevLys 010" pitchFamily="2" charset="0"/>
              </a:rPr>
              <a:t>oa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orZeku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gsrq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dk;kZy</a:t>
            </a:r>
            <a:r>
              <a:rPr lang="en-US" dirty="0" smtClean="0">
                <a:latin typeface="DevLys 010" pitchFamily="2" charset="0"/>
              </a:rPr>
              <a:t>;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nLrkost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izkIr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40]748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dkMksZa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ftlesa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ls</a:t>
            </a:r>
            <a:r>
              <a:rPr lang="en-US" dirty="0" smtClean="0">
                <a:latin typeface="DevLys 010" pitchFamily="2" charset="0"/>
              </a:rPr>
              <a:t> 30206 </a:t>
            </a:r>
            <a:r>
              <a:rPr lang="en-US" dirty="0" err="1" smtClean="0">
                <a:latin typeface="DevLys 010" pitchFamily="2" charset="0"/>
              </a:rPr>
              <a:t>jk’ku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dkMZ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jk"Vªh</a:t>
            </a:r>
            <a:r>
              <a:rPr lang="en-US" dirty="0" smtClean="0">
                <a:latin typeface="DevLys 010" pitchFamily="2" charset="0"/>
              </a:rPr>
              <a:t>; [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|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esa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p;fur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lkekftd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lqj</a:t>
            </a:r>
            <a:r>
              <a:rPr lang="en-US" dirty="0" smtClean="0">
                <a:latin typeface="DevLys 010" pitchFamily="2" charset="0"/>
              </a:rPr>
              <a:t>{</a:t>
            </a:r>
            <a:r>
              <a:rPr lang="en-US" dirty="0" err="1" smtClean="0">
                <a:latin typeface="DevLys 010" pitchFamily="2" charset="0"/>
              </a:rPr>
              <a:t>kk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isa’ku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ds</a:t>
            </a:r>
            <a:r>
              <a:rPr lang="en-US" dirty="0" smtClean="0">
                <a:latin typeface="DevLys 010" pitchFamily="2" charset="0"/>
              </a:rPr>
              <a:t> 7295 </a:t>
            </a:r>
            <a:r>
              <a:rPr lang="en-US" dirty="0" err="1" smtClean="0">
                <a:latin typeface="DevLys 010" pitchFamily="2" charset="0"/>
              </a:rPr>
              <a:t>ykHkkfFkZ;ksa</a:t>
            </a:r>
            <a:r>
              <a:rPr lang="en-US" dirty="0" smtClean="0">
                <a:latin typeface="DevLys 010" pitchFamily="2" charset="0"/>
              </a:rPr>
              <a:t> dh </a:t>
            </a:r>
            <a:r>
              <a:rPr lang="en-US" dirty="0" err="1" smtClean="0">
                <a:latin typeface="DevLys 010" pitchFamily="2" charset="0"/>
              </a:rPr>
              <a:t>lhfMax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dk;Z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Hkh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vc</a:t>
            </a:r>
            <a:r>
              <a:rPr lang="en-US" dirty="0" smtClean="0">
                <a:latin typeface="DevLys 010" pitchFamily="2" charset="0"/>
              </a:rPr>
              <a:t> rd </a:t>
            </a:r>
            <a:r>
              <a:rPr lang="en-US" dirty="0" err="1" smtClean="0">
                <a:latin typeface="DevLys 010" pitchFamily="2" charset="0"/>
              </a:rPr>
              <a:t>fd;k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tk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pqdk</a:t>
            </a:r>
            <a:r>
              <a:rPr lang="en-US" dirty="0" smtClean="0">
                <a:latin typeface="DevLys 010" pitchFamily="2" charset="0"/>
              </a:rPr>
              <a:t> </a:t>
            </a:r>
            <a:r>
              <a:rPr lang="en-US" dirty="0" err="1" smtClean="0">
                <a:latin typeface="DevLys 010" pitchFamily="2" charset="0"/>
              </a:rPr>
              <a:t>gSA</a:t>
            </a:r>
            <a:r>
              <a:rPr lang="en-US" dirty="0" smtClean="0">
                <a:latin typeface="DevLys 010" pitchFamily="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0800"/>
            <a:ext cx="5791200" cy="24314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4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6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5413</TotalTime>
  <Words>926</Words>
  <Application>Microsoft Office PowerPoint</Application>
  <PresentationFormat>On-screen Show (4:3)</PresentationFormat>
  <Paragraphs>82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yashyashvi</cp:lastModifiedBy>
  <cp:revision>897</cp:revision>
  <dcterms:created xsi:type="dcterms:W3CDTF">2006-08-16T00:00:00Z</dcterms:created>
  <dcterms:modified xsi:type="dcterms:W3CDTF">2017-12-01T05:06:05Z</dcterms:modified>
</cp:coreProperties>
</file>