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75" r:id="rId3"/>
    <p:sldId id="276" r:id="rId4"/>
    <p:sldId id="266" r:id="rId5"/>
    <p:sldId id="278" r:id="rId6"/>
    <p:sldId id="279" r:id="rId7"/>
    <p:sldId id="269" r:id="rId8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CCFF"/>
    <a:srgbClr val="A50021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83" autoAdjust="0"/>
    <p:restoredTop sz="94660"/>
  </p:normalViewPr>
  <p:slideViewPr>
    <p:cSldViewPr>
      <p:cViewPr>
        <p:scale>
          <a:sx n="100" d="100"/>
          <a:sy n="100" d="100"/>
        </p:scale>
        <p:origin x="-306" y="18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3DCF8-11DD-4C58-8455-571AF049AF6F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0E813-9186-4C29-9975-94C710C515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3/2/2017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r>
              <a:rPr kumimoji="0" lang="en-US" dirty="0" smtClean="0"/>
              <a:t>mu</a:t>
            </a:r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3/2/2017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fuekZ.k@ejEer" TargetMode="External"/><Relationship Id="rId7" Type="http://schemas.openxmlformats.org/officeDocument/2006/relationships/image" Target="../media/image19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8600" y="0"/>
            <a:ext cx="6172200" cy="533400"/>
          </a:xfrm>
          <a:ln>
            <a:solidFill>
              <a:srgbClr val="CCCCFF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u="sng" dirty="0" err="1" smtClean="0">
                <a:latin typeface="DevLys 010" pitchFamily="2" charset="0"/>
              </a:rPr>
              <a:t>uxj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ifj"kn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vyoj</a:t>
            </a:r>
            <a:endParaRPr lang="en-IN" sz="4000" u="sng" dirty="0">
              <a:latin typeface="DevLys 010" pitchFamily="2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2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5"/>
            <a:ext cx="2209800" cy="94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419600" y="2743203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eqjkjhyky</a:t>
            </a:r>
            <a:r>
              <a:rPr lang="en-US" sz="1600" b="1" dirty="0" smtClean="0">
                <a:latin typeface="DevLys 010" pitchFamily="2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oekZ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1888225" y="7315200"/>
            <a:ext cx="34588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February-2017</a:t>
            </a:r>
            <a:endParaRPr lang="en-US" sz="2000" b="1" u="sng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7772400"/>
            <a:ext cx="5638799" cy="1047750"/>
          </a:xfrm>
          <a:prstGeom prst="rect">
            <a:avLst/>
          </a:prstGeom>
          <a:noFill/>
        </p:spPr>
      </p:pic>
      <p:pic>
        <p:nvPicPr>
          <p:cNvPr id="3" name="Picture 2" descr="C:\Users\yashyashvi\Desktop\museum-alwa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5400" y="3886200"/>
            <a:ext cx="5146889" cy="3374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71800"/>
            <a:ext cx="5715000" cy="20574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LoPN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Hkkjr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fe'ku</a:t>
            </a:r>
            <a:r>
              <a:rPr lang="en-US" sz="6400" dirty="0" smtClean="0">
                <a:latin typeface="DevLys 010" pitchFamily="2" charset="0"/>
              </a:rPr>
              <a:t> %&amp; </a:t>
            </a:r>
            <a:r>
              <a:rPr lang="en-US" sz="6400" dirty="0" err="1" smtClean="0">
                <a:latin typeface="DevLys 010" pitchFamily="2" charset="0"/>
              </a:rPr>
              <a:t>LoPN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Hkkjr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fe’ku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O;fDrxr</a:t>
            </a:r>
            <a:r>
              <a:rPr lang="en-US" sz="6400" dirty="0" smtClean="0">
                <a:latin typeface="DevLys 010" pitchFamily="2" charset="0"/>
              </a:rPr>
              <a:t> ’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kVd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vc</a:t>
            </a:r>
            <a:r>
              <a:rPr lang="en-US" sz="6400" dirty="0" smtClean="0">
                <a:latin typeface="DevLys 010" pitchFamily="2" charset="0"/>
              </a:rPr>
              <a:t> rd </a:t>
            </a:r>
            <a:r>
              <a:rPr lang="en-US" sz="6400" dirty="0" err="1" smtClean="0">
                <a:latin typeface="DevLys 010" pitchFamily="2" charset="0"/>
              </a:rPr>
              <a:t>dqy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  <a:ea typeface="Times New Roman"/>
                <a:cs typeface="Times New Roman"/>
              </a:rPr>
              <a:t>2448 </a:t>
            </a:r>
            <a:r>
              <a:rPr lang="en-US" sz="6400" dirty="0" err="1" smtClean="0">
                <a:latin typeface="DevLys 010" pitchFamily="2" charset="0"/>
              </a:rPr>
              <a:t>vkosnu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vkWuykbu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1954 </a:t>
            </a:r>
            <a:r>
              <a:rPr lang="en-US" sz="6400" dirty="0" err="1" smtClean="0">
                <a:latin typeface="DevLys 010" pitchFamily="2" charset="0"/>
              </a:rPr>
              <a:t>osfjQkbM-,oa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1917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izwo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uxj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ifj"kn</a:t>
            </a:r>
            <a:r>
              <a:rPr lang="en-US" sz="6400" dirty="0" smtClean="0">
                <a:latin typeface="DevLys 010" pitchFamily="2" charset="0"/>
              </a:rPr>
              <a:t>~ {</a:t>
            </a:r>
            <a:r>
              <a:rPr lang="en-US" sz="6400" dirty="0" err="1" smtClean="0">
                <a:latin typeface="DevLys 010" pitchFamily="2" charset="0"/>
              </a:rPr>
              <a:t>ks</a:t>
            </a:r>
            <a:r>
              <a:rPr lang="en-US" sz="6400" dirty="0" smtClean="0">
                <a:latin typeface="DevLys 010" pitchFamily="2" charset="0"/>
              </a:rPr>
              <a:t>= </a:t>
            </a:r>
            <a:r>
              <a:rPr lang="en-US" sz="6400" dirty="0" err="1" smtClean="0">
                <a:latin typeface="DevLys 010" pitchFamily="2" charset="0"/>
              </a:rPr>
              <a:t>es</a:t>
            </a:r>
            <a:r>
              <a:rPr lang="en-US" sz="6400" dirty="0" smtClean="0">
                <a:latin typeface="DevLys 010" pitchFamily="2" charset="0"/>
              </a:rPr>
              <a:t> 94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fufeZr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x,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rFkk</a:t>
            </a:r>
            <a:r>
              <a:rPr lang="en-US" sz="6400" dirty="0" smtClean="0">
                <a:latin typeface="DevLys 010" pitchFamily="2" charset="0"/>
              </a:rPr>
              <a:t> 212 </a:t>
            </a:r>
            <a:r>
              <a:rPr lang="en-US" sz="6400" dirty="0" err="1" smtClean="0">
                <a:latin typeface="DevLys 010" pitchFamily="2" charset="0"/>
              </a:rPr>
              <a:t>fuekZ.kk</a:t>
            </a:r>
            <a:r>
              <a:rPr lang="en-US" sz="6400" dirty="0" smtClean="0">
                <a:latin typeface="DevLys 010" pitchFamily="2" charset="0"/>
              </a:rPr>
              <a:t>/</a:t>
            </a:r>
            <a:r>
              <a:rPr lang="en-US" sz="6400" dirty="0" err="1" smtClean="0">
                <a:latin typeface="DevLys 010" pitchFamily="2" charset="0"/>
              </a:rPr>
              <a:t>khu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nks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fn;k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gSAcl</a:t>
            </a:r>
            <a:r>
              <a:rPr lang="en-US" sz="6400" dirty="0" smtClean="0">
                <a:latin typeface="DevLys 010" pitchFamily="2" charset="0"/>
              </a:rPr>
              <a:t> LVS.M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lkoZtfud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endParaRPr lang="en-US" sz="6400" dirty="0" smtClean="0">
              <a:latin typeface="DevLys 010" pitchFamily="2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6400" dirty="0" smtClean="0">
                <a:latin typeface="DevLys 010" pitchFamily="2" charset="0"/>
              </a:rPr>
              <a:t> </a:t>
            </a:r>
            <a:endParaRPr lang="en-US" sz="64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8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pic>
        <p:nvPicPr>
          <p:cNvPr id="1026" name="Picture 2" descr="C:\Users\Lenovo\Desktop\download.jpg"/>
          <p:cNvPicPr>
            <a:picLocks noChangeAspect="1" noChangeArrowheads="1"/>
          </p:cNvPicPr>
          <p:nvPr/>
        </p:nvPicPr>
        <p:blipFill>
          <a:blip r:embed="rId3"/>
          <a:srcRect b="5677"/>
          <a:stretch>
            <a:fillRect/>
          </a:stretch>
        </p:blipFill>
        <p:spPr bwMode="auto">
          <a:xfrm>
            <a:off x="4419600" y="152400"/>
            <a:ext cx="2133600" cy="2667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1028" name="Picture 4" descr="C:\Users\Lenovo\Desktop\16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7467600"/>
            <a:ext cx="2514600" cy="1295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1029" name="Picture 5" descr="C:\Users\Lenovo\Desktop\unnamed101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7467600"/>
            <a:ext cx="2667000" cy="1295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2" name="Picture 2" descr="C:\Users\Lenovo\Desktop\imag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" y="152400"/>
            <a:ext cx="3124201" cy="26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3" descr="C:\Users\yashyashvi\Desktop\tot1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14400" y="5257800"/>
            <a:ext cx="2743200" cy="16764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457200" y="6858000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</a:rPr>
              <a:t>deZpkjh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dkyksuh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sbi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bank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ikl</a:t>
            </a:r>
            <a:endParaRPr lang="en-US" sz="1400" dirty="0" smtClean="0">
              <a:latin typeface="DevLys 010" pitchFamily="2" charset="0"/>
            </a:endParaRPr>
          </a:p>
          <a:p>
            <a:pPr algn="ctr"/>
            <a:r>
              <a:rPr lang="en-US" sz="1400" dirty="0" err="1" smtClean="0">
                <a:latin typeface="DevLys 010" pitchFamily="2" charset="0"/>
              </a:rPr>
              <a:t>Ykkaxr</a:t>
            </a:r>
            <a:r>
              <a:rPr lang="en-US" sz="1400" dirty="0" smtClean="0">
                <a:latin typeface="DevLys 010" pitchFamily="2" charset="0"/>
              </a:rPr>
              <a:t> &amp;1-00 </a:t>
            </a:r>
            <a:r>
              <a:rPr lang="en-US" sz="1400" dirty="0" err="1" smtClean="0">
                <a:latin typeface="DevLys 010" pitchFamily="2" charset="0"/>
              </a:rPr>
              <a:t>yk</a:t>
            </a:r>
            <a:r>
              <a:rPr lang="en-US" sz="1400" dirty="0" smtClean="0">
                <a:latin typeface="DevLys 010" pitchFamily="2" charset="0"/>
              </a:rPr>
              <a:t>[k</a:t>
            </a:r>
            <a:endParaRPr lang="en-US" sz="1400" dirty="0"/>
          </a:p>
        </p:txBody>
      </p:sp>
      <p:pic>
        <p:nvPicPr>
          <p:cNvPr id="14" name="Picture 4" descr="C:\Users\yashyashvi\Desktop\toi11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15569" y="5257800"/>
            <a:ext cx="2790031" cy="1706006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3505200" y="6868180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</a:rPr>
              <a:t>n’kgjk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eSnku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ikl</a:t>
            </a:r>
            <a:endParaRPr lang="en-US" sz="1400" dirty="0" smtClean="0">
              <a:latin typeface="DevLys 010" pitchFamily="2" charset="0"/>
            </a:endParaRPr>
          </a:p>
          <a:p>
            <a:pPr algn="ctr"/>
            <a:r>
              <a:rPr lang="en-US" sz="1400" dirty="0" err="1" smtClean="0">
                <a:latin typeface="DevLys 010" pitchFamily="2" charset="0"/>
              </a:rPr>
              <a:t>Ykkaxr</a:t>
            </a:r>
            <a:r>
              <a:rPr lang="en-US" sz="1400" dirty="0" smtClean="0">
                <a:latin typeface="DevLys 010" pitchFamily="2" charset="0"/>
              </a:rPr>
              <a:t> &amp;1-19 </a:t>
            </a:r>
            <a:r>
              <a:rPr lang="en-US" sz="1400" dirty="0" err="1" smtClean="0">
                <a:latin typeface="DevLys 010" pitchFamily="2" charset="0"/>
              </a:rPr>
              <a:t>yk</a:t>
            </a:r>
            <a:r>
              <a:rPr lang="en-US" sz="1400" dirty="0" smtClean="0">
                <a:latin typeface="DevLys 010" pitchFamily="2" charset="0"/>
              </a:rPr>
              <a:t>[k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57400"/>
            <a:ext cx="5867400" cy="38862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indent="457200" fontAlgn="base">
              <a:spcAft>
                <a:spcPct val="0"/>
              </a:spcAft>
            </a:pP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800" b="1" u="sng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 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jkT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gqbZ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xfrfof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QqVikFk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]m/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laLFkku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dadhV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taxy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: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ifjofrZr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pyrs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ekulwu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nkSjku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ijdksys’ku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vR;Ur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U;wu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juvkQ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kdre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Hkkx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O;FkZ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cg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dHkh&amp;dHkh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de le;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iSnk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cn~rj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gSA'kgj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yEcs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le; rd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ikuh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Bgjko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tku&amp;eky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uqdlku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izdkj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leqfpr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mi;ksx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ugh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tgka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,d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ksrksa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tyLrj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uhps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fxjrk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ogha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nwljh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lkeuk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iMrk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mijksDr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fuiVus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uxjh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Mh-ih-vkj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cukdj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0" y="14401800"/>
            <a:ext cx="45719" cy="11430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2" descr="C:\Users\Lenovo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5100" y="38100"/>
            <a:ext cx="1943100" cy="1943100"/>
          </a:xfrm>
          <a:prstGeom prst="rect">
            <a:avLst/>
          </a:prstGeom>
          <a:noFill/>
        </p:spPr>
      </p:pic>
      <p:pic>
        <p:nvPicPr>
          <p:cNvPr id="1026" name="Picture 2" descr="C:\Users\yashyashvi\Desktop\file-pag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6944" y="6248400"/>
            <a:ext cx="5440583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0058400" y="381000"/>
            <a:ext cx="228600" cy="1524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2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0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990600" y="152400"/>
            <a:ext cx="5486400" cy="2362200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DevLys 010" pitchFamily="2" charset="0"/>
              </a:rPr>
              <a:t>ve`r</a:t>
            </a:r>
            <a:r>
              <a:rPr lang="en-US" sz="1600" b="1" dirty="0" smtClean="0">
                <a:latin typeface="DevLys 010" pitchFamily="2" charset="0"/>
              </a:rPr>
              <a:t>%&amp;  </a:t>
            </a:r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endParaRPr lang="en-US" sz="1600" dirty="0" smtClean="0">
              <a:latin typeface="DevLys 010" pitchFamily="2" charset="0"/>
            </a:endParaRPr>
          </a:p>
          <a:p>
            <a:r>
              <a:rPr lang="en-US" sz="1600" dirty="0" smtClean="0">
                <a:latin typeface="DevLys 010" pitchFamily="2" charset="0"/>
              </a:rPr>
              <a:t>17609-00 </a:t>
            </a:r>
            <a:r>
              <a:rPr lang="en-US" sz="1600" dirty="0" err="1" smtClean="0">
                <a:latin typeface="DevLys 010" pitchFamily="2" charset="0"/>
              </a:rPr>
              <a:t>yk</a:t>
            </a:r>
            <a:r>
              <a:rPr lang="en-US" sz="1600" dirty="0" smtClean="0">
                <a:latin typeface="DevLys 010" pitchFamily="2" charset="0"/>
              </a:rPr>
              <a:t>[k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tykiwfrZ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tu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LokLF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vfHk;kaf</a:t>
            </a:r>
            <a:r>
              <a:rPr lang="en-US" sz="1600" dirty="0" smtClean="0">
                <a:latin typeface="DevLys 010" pitchFamily="2" charset="0"/>
              </a:rPr>
              <a:t>=dh </a:t>
            </a:r>
            <a:r>
              <a:rPr lang="en-US" sz="1600" dirty="0" err="1" smtClean="0">
                <a:latin typeface="DevLys 010" pitchFamily="2" charset="0"/>
              </a:rPr>
              <a:t>foHkkx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lhojst</a:t>
            </a:r>
            <a:r>
              <a:rPr lang="en-US" sz="1600" dirty="0" smtClean="0">
                <a:latin typeface="DevLys 010" pitchFamily="2" charset="0"/>
              </a:rPr>
              <a:t> ,.M </a:t>
            </a:r>
            <a:r>
              <a:rPr lang="en-US" sz="1600" dirty="0" err="1" smtClean="0">
                <a:latin typeface="DevLys 010" pitchFamily="2" charset="0"/>
              </a:rPr>
              <a:t>lSIVst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uxj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fodkl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U;kl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gfjr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LFky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vkSj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ikdZ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mDr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dh </a:t>
            </a:r>
            <a:r>
              <a:rPr lang="en-US" sz="1600" dirty="0" err="1" smtClean="0">
                <a:latin typeface="DevLys 010" pitchFamily="2" charset="0"/>
              </a:rPr>
              <a:t>Mhihvkj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cukbZ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200" dirty="0" err="1" smtClean="0">
                <a:latin typeface="Times"/>
              </a:rPr>
              <a:t>RUDSICO</a:t>
            </a:r>
            <a:r>
              <a:rPr lang="en-US" sz="1400" dirty="0" smtClean="0">
                <a:latin typeface="Times"/>
              </a:rPr>
              <a:t> </a:t>
            </a:r>
            <a:r>
              <a:rPr lang="en-US" sz="1200" dirty="0" err="1" smtClean="0">
                <a:latin typeface="Times"/>
              </a:rPr>
              <a:t>JAIPUR</a:t>
            </a:r>
            <a:r>
              <a:rPr lang="en-US" sz="1200" dirty="0" smtClean="0">
                <a:latin typeface="Times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izLrqr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nh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xbZ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Lohd`fr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i’pkr</a:t>
            </a:r>
            <a:r>
              <a:rPr lang="en-US" sz="1600" dirty="0" smtClean="0">
                <a:latin typeface="DevLys 010" pitchFamily="2" charset="0"/>
              </a:rPr>
              <a:t>~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tkosxkA</a:t>
            </a:r>
            <a:r>
              <a:rPr lang="en-US" sz="1600" dirty="0" smtClean="0">
                <a:latin typeface="DevLys 010" pitchFamily="2" charset="0"/>
              </a:rPr>
              <a:t> </a:t>
            </a:r>
          </a:p>
          <a:p>
            <a:pPr algn="just"/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4419600"/>
            <a:ext cx="5638800" cy="132343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</a:rPr>
              <a:t>'</a:t>
            </a:r>
            <a:r>
              <a:rPr lang="en-US" sz="1600" dirty="0" err="1" smtClean="0">
                <a:latin typeface="DevLys 010" pitchFamily="2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izdj.kks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izxfr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sz="1600" dirty="0">
              <a:latin typeface="DevLys 01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2806005"/>
            <a:ext cx="54102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500" b="1" dirty="0" err="1" smtClean="0">
                <a:latin typeface="DevLys 010" pitchFamily="2" charset="0"/>
              </a:rPr>
              <a:t>lhojst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f’kfoj</a:t>
            </a:r>
            <a:r>
              <a:rPr lang="en-US" sz="1500" dirty="0" smtClean="0">
                <a:latin typeface="DevLys 010" pitchFamily="2" charset="0"/>
              </a:rPr>
              <a:t> %&amp;</a:t>
            </a:r>
            <a:r>
              <a:rPr lang="en-US" sz="1500" dirty="0" err="1" smtClean="0">
                <a:latin typeface="DevLys 010" pitchFamily="2" charset="0"/>
              </a:rPr>
              <a:t>vyoj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dh 19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orZeku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Times" pitchFamily="18" charset="0"/>
                <a:cs typeface="Times New Roman" pitchFamily="18" charset="0"/>
              </a:rPr>
              <a:t>RUIDP </a:t>
            </a:r>
            <a:r>
              <a:rPr lang="en-US" sz="15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19 </a:t>
            </a:r>
            <a:r>
              <a:rPr lang="en-US" sz="1500" dirty="0" err="1" smtClean="0">
                <a:latin typeface="DevLys 010" pitchFamily="2" charset="0"/>
              </a:rPr>
              <a:t>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13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ckn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uxj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ifj"kn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{</a:t>
            </a:r>
            <a:r>
              <a:rPr lang="en-US" sz="1500" dirty="0" err="1" smtClean="0">
                <a:latin typeface="DevLys 010" pitchFamily="2" charset="0"/>
              </a:rPr>
              <a:t>ks</a:t>
            </a:r>
            <a:r>
              <a:rPr lang="en-US" sz="1500" dirty="0" smtClean="0">
                <a:latin typeface="DevLys 010" pitchFamily="2" charset="0"/>
              </a:rPr>
              <a:t>=</a:t>
            </a:r>
            <a:r>
              <a:rPr lang="en-US" sz="1500" dirty="0" err="1" smtClean="0">
                <a:latin typeface="DevLys 010" pitchFamily="2" charset="0"/>
              </a:rPr>
              <a:t>okj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f’kfojks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vk;kstu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] </a:t>
            </a:r>
            <a:r>
              <a:rPr lang="en-US" sz="1500" dirty="0" err="1" smtClean="0">
                <a:latin typeface="DevLys 010" pitchFamily="2" charset="0"/>
              </a:rPr>
              <a:t>ftles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tuojh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ekg</a:t>
            </a:r>
            <a:r>
              <a:rPr lang="en-US" sz="1500" dirty="0" smtClean="0">
                <a:latin typeface="DevLys 010" pitchFamily="2" charset="0"/>
              </a:rPr>
              <a:t> rd  </a:t>
            </a:r>
            <a:r>
              <a:rPr lang="en-US" sz="1500" dirty="0" err="1" smtClean="0">
                <a:latin typeface="DevLys 010" pitchFamily="2" charset="0"/>
              </a:rPr>
              <a:t>dqy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2626 </a:t>
            </a:r>
            <a:r>
              <a:rPr lang="en-US" sz="1500" dirty="0" smtClean="0">
                <a:latin typeface="DevLys 010" pitchFamily="2" charset="0"/>
              </a:rPr>
              <a:t>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izksiVhZ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1075</a:t>
            </a:r>
            <a:r>
              <a:rPr lang="en-US" sz="1500" dirty="0" smtClean="0">
                <a:latin typeface="DevLys 010" pitchFamily="2" charset="0"/>
              </a:rPr>
              <a:t> 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fQthdt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rFkk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ugh </a:t>
            </a:r>
            <a:r>
              <a:rPr lang="en-US" sz="1500" dirty="0" err="1" smtClean="0">
                <a:latin typeface="DevLys 010" pitchFamily="2" charset="0"/>
              </a:rPr>
              <a:t>ysus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okys</a:t>
            </a:r>
            <a:r>
              <a:rPr lang="en-US" sz="1500" dirty="0" smtClean="0">
                <a:latin typeface="DevLys 010" pitchFamily="2" charset="0"/>
              </a:rPr>
              <a:t> 1152 </a:t>
            </a:r>
            <a:r>
              <a:rPr lang="en-US" sz="1500" dirty="0" err="1" smtClean="0">
                <a:latin typeface="DevLys 010" pitchFamily="2" charset="0"/>
              </a:rPr>
              <a:t>yksxks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uksfVl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endParaRPr lang="en-IN" sz="1500" dirty="0">
              <a:latin typeface="DevLys 01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6172200"/>
            <a:ext cx="3733800" cy="2862322"/>
          </a:xfrm>
          <a:prstGeom prst="rect">
            <a:avLst/>
          </a:prstGeom>
          <a:solidFill>
            <a:srgbClr val="FF9966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Hkkek’kkg</a:t>
            </a:r>
            <a:r>
              <a:rPr lang="en-US" dirty="0" smtClean="0">
                <a:latin typeface="DevLys 010" pitchFamily="2" charset="0"/>
              </a:rPr>
              <a:t> ;</a:t>
            </a:r>
            <a:r>
              <a:rPr lang="en-US" dirty="0" err="1" smtClean="0">
                <a:latin typeface="DevLys 010" pitchFamily="2" charset="0"/>
              </a:rPr>
              <a:t>kstukUrxZr</a:t>
            </a:r>
            <a:r>
              <a:rPr lang="en-US" dirty="0" smtClean="0">
                <a:latin typeface="DevLys 010" pitchFamily="2" charset="0"/>
              </a:rPr>
              <a:t> 11&amp;02&amp;2016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dk;kZy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nLrkost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40]748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dkMksZa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ftlesa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30206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jk"Vªh</a:t>
            </a:r>
            <a:r>
              <a:rPr lang="en-US" dirty="0" smtClean="0">
                <a:latin typeface="DevLys 010" pitchFamily="2" charset="0"/>
              </a:rPr>
              <a:t>; [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|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p;fur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6995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</a:p>
        </p:txBody>
      </p:sp>
      <p:pic>
        <p:nvPicPr>
          <p:cNvPr id="15" name="Picture 2" descr="C:\Users\Lenovo\Desktop\15alwarcity-pg2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858000"/>
            <a:ext cx="1543050" cy="2133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304800"/>
            <a:ext cx="1676400" cy="1676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585660" y="468868"/>
            <a:ext cx="1686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DevLys 010" pitchFamily="2" charset="0"/>
              </a:rPr>
              <a:t>uxj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ifj"kn</a:t>
            </a:r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dirty="0" err="1" smtClean="0">
                <a:latin typeface="DevLys 010" pitchFamily="2" charset="0"/>
              </a:rPr>
              <a:t>vyoj</a:t>
            </a:r>
            <a:r>
              <a:rPr lang="en-US" b="1" dirty="0" smtClean="0">
                <a:latin typeface="DevLys 010" pitchFamily="2" charset="0"/>
              </a:rPr>
              <a:t> </a:t>
            </a:r>
            <a:endParaRPr lang="en-US" b="1" dirty="0">
              <a:latin typeface="DevLys 01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914400"/>
            <a:ext cx="1829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DevLys 010" pitchFamily="2" charset="0"/>
              </a:rPr>
              <a:t> </a:t>
            </a:r>
            <a:r>
              <a:rPr lang="en-US" b="1" u="sng" dirty="0" err="1" smtClean="0">
                <a:latin typeface="DevLys 010" pitchFamily="2" charset="0"/>
              </a:rPr>
              <a:t>fofHkUu</a:t>
            </a:r>
            <a:r>
              <a:rPr lang="en-US" b="1" u="sng" dirty="0" smtClean="0">
                <a:latin typeface="DevLys 010" pitchFamily="2" charset="0"/>
              </a:rPr>
              <a:t> </a:t>
            </a:r>
            <a:r>
              <a:rPr lang="en-US" b="1" u="sng" dirty="0" err="1" smtClean="0">
                <a:latin typeface="DevLys 010" pitchFamily="2" charset="0"/>
              </a:rPr>
              <a:t>fodkl</a:t>
            </a:r>
            <a:r>
              <a:rPr lang="en-US" b="1" u="sng" dirty="0" smtClean="0">
                <a:latin typeface="DevLys 010" pitchFamily="2" charset="0"/>
              </a:rPr>
              <a:t> </a:t>
            </a:r>
            <a:r>
              <a:rPr lang="en-US" b="1" u="sng" dirty="0" err="1" smtClean="0">
                <a:latin typeface="DevLys 010" pitchFamily="2" charset="0"/>
              </a:rPr>
              <a:t>dk;Z</a:t>
            </a:r>
            <a:r>
              <a:rPr lang="en-US" b="1" u="sng" dirty="0" smtClean="0">
                <a:latin typeface="DevLys 010" pitchFamily="2" charset="0"/>
              </a:rPr>
              <a:t> </a:t>
            </a:r>
            <a:endParaRPr lang="en-US" u="sng" dirty="0"/>
          </a:p>
        </p:txBody>
      </p:sp>
      <p:sp>
        <p:nvSpPr>
          <p:cNvPr id="6" name="Rectangle 5"/>
          <p:cNvSpPr/>
          <p:nvPr/>
        </p:nvSpPr>
        <p:spPr>
          <a:xfrm>
            <a:off x="990600" y="2057400"/>
            <a:ext cx="533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’</a:t>
            </a:r>
            <a:r>
              <a:rPr lang="en-US" dirty="0" err="1" smtClean="0">
                <a:latin typeface="DevLys 010" pitchFamily="2" charset="0"/>
              </a:rPr>
              <a:t>kgj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fofHkUu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LFkkuks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ik"kZn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ekax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vketu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lqfo</a:t>
            </a:r>
            <a:r>
              <a:rPr lang="en-US" dirty="0" smtClean="0">
                <a:latin typeface="DevLys 010" pitchFamily="2" charset="0"/>
              </a:rPr>
              <a:t>/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gsqrq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vko’;drkuqlkj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fodkl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djok;s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ftues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eq</a:t>
            </a:r>
            <a:r>
              <a:rPr lang="en-US" dirty="0" smtClean="0">
                <a:latin typeface="DevLys 010" pitchFamily="2" charset="0"/>
              </a:rPr>
              <a:t>[; :</a:t>
            </a:r>
            <a:r>
              <a:rPr lang="en-US" dirty="0" err="1" smtClean="0">
                <a:latin typeface="DevLys 010" pitchFamily="2" charset="0"/>
              </a:rPr>
              <a:t>Ik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lh-lh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lMd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fuekZ.k</a:t>
            </a:r>
            <a:r>
              <a:rPr lang="en-US" dirty="0" smtClean="0">
                <a:latin typeface="DevLys 010" pitchFamily="2" charset="0"/>
              </a:rPr>
              <a:t>@ </a:t>
            </a:r>
            <a:r>
              <a:rPr lang="en-US" dirty="0" err="1" smtClean="0">
                <a:latin typeface="DevLys 010" pitchFamily="2" charset="0"/>
              </a:rPr>
              <a:t>ejEer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]</a:t>
            </a:r>
            <a:r>
              <a:rPr lang="en-US" dirty="0" err="1" smtClean="0">
                <a:latin typeface="DevLys 010" pitchFamily="2" charset="0"/>
              </a:rPr>
              <a:t>ukyh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  <a:hlinkClick r:id="rId3"/>
              </a:rPr>
              <a:t>fuekZ.k@ejEer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vLrirky</a:t>
            </a:r>
            <a:r>
              <a:rPr lang="en-US" dirty="0" smtClean="0">
                <a:latin typeface="DevLys 010" pitchFamily="2" charset="0"/>
              </a:rPr>
              <a:t>@ </a:t>
            </a:r>
            <a:r>
              <a:rPr lang="en-US" dirty="0" err="1" smtClean="0">
                <a:latin typeface="DevLys 010" pitchFamily="2" charset="0"/>
              </a:rPr>
              <a:t>Ldwyks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dejksa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fuekZ.k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] </a:t>
            </a:r>
            <a:r>
              <a:rPr lang="en-US" dirty="0" err="1" smtClean="0">
                <a:latin typeface="DevLys 010" pitchFamily="2" charset="0"/>
              </a:rPr>
              <a:t>QqVikFk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bUVjyksfdax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Vkby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yxkus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ikdksZ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fofHkUu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ejEer</a:t>
            </a:r>
            <a:r>
              <a:rPr lang="en-US" dirty="0" smtClean="0">
                <a:latin typeface="DevLys 010" pitchFamily="2" charset="0"/>
              </a:rPr>
              <a:t> @</a:t>
            </a:r>
            <a:r>
              <a:rPr lang="en-US" dirty="0" err="1" smtClean="0">
                <a:latin typeface="DevLys 010" pitchFamily="2" charset="0"/>
              </a:rPr>
              <a:t>fodkl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djok;s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x;sA</a:t>
            </a:r>
            <a:endParaRPr lang="en-US" dirty="0">
              <a:latin typeface="DevLys 010" pitchFamily="2" charset="0"/>
            </a:endParaRPr>
          </a:p>
        </p:txBody>
      </p:sp>
      <p:pic>
        <p:nvPicPr>
          <p:cNvPr id="7" name="Picture 3" descr="C:\Users\yashyashvi\Desktop\road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3886200"/>
            <a:ext cx="2590800" cy="1752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8" name="Picture 4" descr="C:\Users\yashyashvi\Desktop\schoo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3886200"/>
            <a:ext cx="2609850" cy="168592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609600" y="5678269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Lh-lh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lMd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Ldhe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u0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2</a:t>
            </a:r>
            <a:br>
              <a:rPr lang="en-US" sz="1400" dirty="0" smtClean="0">
                <a:latin typeface="DevLys 010" pitchFamily="2" charset="0"/>
                <a:cs typeface="Times New Roman" pitchFamily="18" charset="0"/>
              </a:rPr>
            </a:b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okMZ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37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ykxr&amp;1274185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-00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[k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3429000" y="5678269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dejk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xka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/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kh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m0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ek0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fo0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DevLys 010" pitchFamily="2" charset="0"/>
                <a:cs typeface="Times New Roman" pitchFamily="18" charset="0"/>
              </a:rPr>
            </a:b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okMZ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u01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ykxr&amp;17695</a:t>
            </a:r>
            <a:r>
              <a:rPr lang="en-US" sz="1200" dirty="0" err="1" smtClean="0">
                <a:latin typeface="DevLys 010" pitchFamily="2" charset="0"/>
                <a:cs typeface="Times New Roman" pitchFamily="18" charset="0"/>
              </a:rPr>
              <a:t>60</a:t>
            </a:r>
            <a:r>
              <a:rPr lang="en-US" sz="1200" dirty="0" smtClean="0">
                <a:latin typeface="DevLys 010" pitchFamily="2" charset="0"/>
                <a:cs typeface="Times New Roman" pitchFamily="18" charset="0"/>
              </a:rPr>
              <a:t>-00</a:t>
            </a:r>
            <a:endParaRPr lang="en-US" sz="1200" dirty="0"/>
          </a:p>
        </p:txBody>
      </p:sp>
      <p:pic>
        <p:nvPicPr>
          <p:cNvPr id="11" name="Picture 5" descr="C:\Users\yashyashvi\Desktop\nali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90600" y="6400800"/>
            <a:ext cx="2590800" cy="1905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12" name="Picture 6" descr="C:\Users\yashyashvi\Desktop\nulm1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43350" y="6400800"/>
            <a:ext cx="2686050" cy="1905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13" name="Rectangle 12"/>
          <p:cNvSpPr/>
          <p:nvPr/>
        </p:nvSpPr>
        <p:spPr>
          <a:xfrm>
            <a:off x="457200" y="8345269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Ukkyh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f’ko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dkyksuh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DevLys 010" pitchFamily="2" charset="0"/>
                <a:cs typeface="Times New Roman" pitchFamily="18" charset="0"/>
              </a:rPr>
            </a:b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okMZ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u0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 42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ykxr&amp;19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-63 </a:t>
            </a:r>
            <a:r>
              <a:rPr lang="en-US" sz="1400" dirty="0" err="1" smtClean="0">
                <a:latin typeface="DevLys 010" pitchFamily="2" charset="0"/>
                <a:cs typeface="Times New Roman" pitchFamily="18" charset="0"/>
              </a:rPr>
              <a:t>yk</a:t>
            </a:r>
            <a:r>
              <a:rPr lang="en-US" sz="1400" dirty="0" smtClean="0">
                <a:latin typeface="DevLys 010" pitchFamily="2" charset="0"/>
                <a:cs typeface="Times New Roman" pitchFamily="18" charset="0"/>
              </a:rPr>
              <a:t>[k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3505200" y="8345269"/>
            <a:ext cx="3429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bUVjyksfdax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VkbYl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yxkus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</a:t>
            </a:r>
            <a:br>
              <a:rPr lang="en-US" sz="1600" dirty="0" smtClean="0">
                <a:latin typeface="DevLys 010" pitchFamily="2" charset="0"/>
                <a:cs typeface="Times New Roman" pitchFamily="18" charset="0"/>
              </a:rPr>
            </a:b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okMZ</a:t>
            </a:r>
            <a:r>
              <a:rPr lang="en-US" sz="1600" dirty="0" smtClean="0">
                <a:latin typeface="DevLys 010" pitchFamily="2" charset="0"/>
                <a:cs typeface="Times New Roman" pitchFamily="18" charset="0"/>
              </a:rPr>
              <a:t> u 09 </a:t>
            </a:r>
            <a:r>
              <a:rPr lang="en-US" sz="1600" dirty="0" err="1" smtClean="0">
                <a:latin typeface="DevLys 010" pitchFamily="2" charset="0"/>
                <a:cs typeface="Times New Roman" pitchFamily="18" charset="0"/>
              </a:rPr>
              <a:t>ykxr&amp;588040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14400" y="2057400"/>
            <a:ext cx="56388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,y-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ljdkj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lsfoaXl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¼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-,l-,y-½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lkFk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ekg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vizsy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2015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,y-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loksZVsd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ikWoj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flLVe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vuqlkj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ykbZVkas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ejEer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 j[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k&amp;j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kko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o"kksZ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tkosxkA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{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23]202 ,y-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FkhA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fnukad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31-01-2017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dsoy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17488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 5714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d`f"k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Hkwfe;ksa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clh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vkoklh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dkWyksfu;ksa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yxHkx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4000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iqjkuh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gqbZ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muds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feykdj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dqy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70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t;iqj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forj.k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fuxe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27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dusD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djokus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0"/>
            <a:ext cx="16764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6629400"/>
            <a:ext cx="4457700" cy="18158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/>
              <a:t>Help Line No-:</a:t>
            </a:r>
            <a:r>
              <a:rPr lang="en-US" sz="1600" dirty="0" smtClean="0"/>
              <a:t>180018006127</a:t>
            </a:r>
            <a:r>
              <a:rPr lang="en-US" sz="1600" b="1" dirty="0" smtClean="0"/>
              <a:t>                             Office No -:      </a:t>
            </a:r>
            <a:r>
              <a:rPr lang="en-US" sz="1600" dirty="0" smtClean="0"/>
              <a:t>0144-2701364</a:t>
            </a:r>
          </a:p>
          <a:p>
            <a:r>
              <a:rPr lang="en-US" sz="1600" b="1" dirty="0" smtClean="0"/>
              <a:t>E-Mail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id</a:t>
            </a:r>
            <a:r>
              <a:rPr lang="en-US" sz="1600" u="sng" dirty="0" smtClean="0">
                <a:hlinkClick r:id="rId2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/>
              <a:t>Website address-http://</a:t>
            </a:r>
            <a:r>
              <a:rPr lang="en-US" sz="1600" b="1" dirty="0" err="1" smtClean="0"/>
              <a:t>urban.rajasthan.gov.in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ulbalwar</a:t>
            </a:r>
            <a:endParaRPr lang="en-US" sz="1600" b="1" dirty="0" smtClean="0"/>
          </a:p>
          <a:p>
            <a:r>
              <a:rPr lang="en-US" sz="1600" b="1" dirty="0" smtClean="0"/>
              <a:t>Office Address -:  </a:t>
            </a:r>
            <a:r>
              <a:rPr lang="en-US" sz="1600" dirty="0" smtClean="0"/>
              <a:t>Town Hall, Near Hope Circus  Nagar </a:t>
            </a:r>
            <a:r>
              <a:rPr lang="en-US" sz="1600" dirty="0" err="1" smtClean="0"/>
              <a:t>Parishad</a:t>
            </a:r>
            <a:r>
              <a:rPr lang="en-US" sz="1600" dirty="0" smtClean="0"/>
              <a:t>  </a:t>
            </a:r>
            <a:r>
              <a:rPr lang="en-US" sz="1600" dirty="0" err="1" smtClean="0"/>
              <a:t>Alwar</a:t>
            </a:r>
            <a:r>
              <a:rPr lang="en-US" sz="1600" dirty="0" smtClean="0"/>
              <a:t> (Rajasthan)</a:t>
            </a:r>
          </a:p>
        </p:txBody>
      </p:sp>
      <p:pic>
        <p:nvPicPr>
          <p:cNvPr id="2" name="Picture 2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8600" y="1066800"/>
            <a:ext cx="11506200" cy="3524250"/>
          </a:xfrm>
          <a:prstGeom prst="rect">
            <a:avLst/>
          </a:prstGeom>
          <a:noFill/>
        </p:spPr>
      </p:pic>
      <p:pic>
        <p:nvPicPr>
          <p:cNvPr id="1026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0" y="457200"/>
            <a:ext cx="4191000" cy="3200400"/>
          </a:xfrm>
          <a:prstGeom prst="rect">
            <a:avLst/>
          </a:prstGeom>
          <a:solidFill>
            <a:schemeClr val="accent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3884</TotalTime>
  <Words>946</Words>
  <Application>Microsoft Office PowerPoint</Application>
  <PresentationFormat>On-screen Show (4:3)</PresentationFormat>
  <Paragraphs>95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  uxj ifj"kn vyoj</vt:lpstr>
      <vt:lpstr>Slide 2</vt:lpstr>
      <vt:lpstr>eq[;ea=h ty LokoyEcu vfHk;ku -     jkT;  ds 'kgjks esa c&lt;rs gqbZ fuekZ.k xfrfof/k;ksa iDdh lMds] iDds QqVikFk ] Hkou ]m/kksx  laLFkku vkfn ds dkj.k 'kgj dadhV ds taxy ds :Ik esa ifjofrZr gks jgs gS ftlds pyrs ekulwu ds nkSjku ’kgjh {ks=ks esa ijdksys’ku vR;Ur U;wu vkSj juvkQ c&lt;rk tk jgk gS ’kgjh {ks=ks esa izkIr o"kkZ ty dk vf/kdre Hkkx O;FkZ cg tkrk gSaA dHkh&amp;dHkh de le; esa vf/kd o"kkZ gksus ls izkIr o"kkZ ty ds dkj.k ck&lt; dh fLFkfr iSnk gks tkrh gS vkSj 'kgj ds fupys {ks=ks esa fLFkfr vkSj Hkh cn~rj gks tkrh gSA'kgj ds fupys {ks=ks esa yEcs le; rd ikuh Hkjko o Bgjko ds dkj.k tku&amp;eky dk uqdlku Hkh gksrk gSA bl izdkj 'kgjh {ks=ks esas o"kkZ ty dk leqfpr mi;ksx ugh gksrk gS] ftlls tgka ,d vksj ty L=ksrksa dk tyLrj uhps fxjrk tk jgk gS ogha nwljh vksj o"kkZ  ty ds teko  ls ck&lt;  tSlh fLFkfr;ksa  dk lkeuk djuk iMrk gSA   mijksDr ifjfLFkfr;ksa ls fuiVus ds fy;s uxjh; {ks=ksa esa eq[;ea=h ty LokoyEcu vfHk;ku izkjEHk fd;k x;k A bl vfHk;ku dh Mh-ih-vkj cukdj tek djk nh xbZ gSA eq[;ea=h ty LokoyEcu vfHk;ku ds rgr fd;s tkus okys dk;ksaZ dh fufonk yxk nh xbZ gS o fuekZ.k dk;kZns’k tkjh dj dk;Z izkjEHk dj fn;s x;s gSA</vt:lpstr>
      <vt:lpstr>uxj ij"kn vyoj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yashyashvi</cp:lastModifiedBy>
  <cp:revision>637</cp:revision>
  <dcterms:created xsi:type="dcterms:W3CDTF">2006-08-16T00:00:00Z</dcterms:created>
  <dcterms:modified xsi:type="dcterms:W3CDTF">2017-03-02T05:32:01Z</dcterms:modified>
</cp:coreProperties>
</file>