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1152" y="13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49"/>
          <c:y val="0.1719414195565992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58957568"/>
        <c:axId val="158959104"/>
      </c:barChart>
      <c:catAx>
        <c:axId val="158957568"/>
        <c:scaling>
          <c:orientation val="minMax"/>
        </c:scaling>
        <c:delete val="1"/>
        <c:axPos val="b"/>
        <c:majorTickMark val="none"/>
        <c:tickLblPos val="nextTo"/>
        <c:crossAx val="158959104"/>
        <c:crosses val="autoZero"/>
        <c:auto val="1"/>
        <c:lblAlgn val="ctr"/>
        <c:lblOffset val="100"/>
      </c:catAx>
      <c:valAx>
        <c:axId val="15895910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58957568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5/17/2018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lat; '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3017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A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pirl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-2018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733800"/>
            <a:ext cx="5791200" cy="44196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3722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2874 </a:t>
            </a:r>
            <a:r>
              <a:rPr lang="en-US" sz="6400" dirty="0" err="1" smtClean="0">
                <a:latin typeface="DevLys 010" pitchFamily="2" charset="0"/>
              </a:rPr>
              <a:t>osfjQkbM-</a:t>
            </a:r>
            <a:r>
              <a:rPr lang="en-US" sz="6400" dirty="0" err="1" smtClean="0">
                <a:latin typeface="DevLys 010" pitchFamily="2" charset="0"/>
              </a:rPr>
              <a:t>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2874 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smtClean="0">
                <a:latin typeface="DevLys 010" pitchFamily="2" charset="0"/>
              </a:rPr>
              <a:t>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2315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kgj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lQkbZ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O;oLFkk</a:t>
            </a:r>
            <a:r>
              <a:rPr lang="en-US" sz="6400" dirty="0" smtClean="0">
                <a:latin typeface="DevLys 010" pitchFamily="2" charset="0"/>
              </a:rPr>
              <a:t> 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dwMk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vkVks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fVijksa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jgk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762000"/>
            <a:ext cx="1752600" cy="1676400"/>
          </a:xfrm>
          <a:prstGeom prst="rect">
            <a:avLst/>
          </a:prstGeom>
          <a:noFill/>
        </p:spPr>
      </p:pic>
      <p:pic>
        <p:nvPicPr>
          <p:cNvPr id="11266" name="Picture 2" descr="C:\Users\yashyashvi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28600"/>
            <a:ext cx="2743200" cy="2381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848761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819400"/>
            <a:ext cx="5562600" cy="1708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fnlEcj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2558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2776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laosnd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smtClean="0">
                <a:latin typeface="DevLys 010" pitchFamily="2" charset="0"/>
              </a:rPr>
              <a:t> u0 1 </a:t>
            </a:r>
            <a:r>
              <a:rPr lang="en-US" sz="1500" dirty="0" err="1" smtClean="0">
                <a:latin typeface="DevLys 010" pitchFamily="2" charset="0"/>
              </a:rPr>
              <a:t>vkSj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smtClean="0">
                <a:latin typeface="DevLys 010" pitchFamily="2" charset="0"/>
              </a:rPr>
              <a:t> u0 2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</a:t>
            </a:r>
            <a:r>
              <a:rPr lang="en-US" sz="1500" dirty="0" err="1" smtClean="0">
                <a:latin typeface="DevLys 010" pitchFamily="2" charset="0"/>
              </a:rPr>
              <a:t>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0800"/>
            <a:ext cx="5791200" cy="24314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5599</TotalTime>
  <Words>945</Words>
  <Application>Microsoft Office PowerPoint</Application>
  <PresentationFormat>On-screen Show (4:3)</PresentationFormat>
  <Paragraphs>82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hp</cp:lastModifiedBy>
  <cp:revision>917</cp:revision>
  <dcterms:created xsi:type="dcterms:W3CDTF">2006-08-16T00:00:00Z</dcterms:created>
  <dcterms:modified xsi:type="dcterms:W3CDTF">2018-05-17T09:03:01Z</dcterms:modified>
</cp:coreProperties>
</file>