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75" r:id="rId3"/>
    <p:sldId id="266" r:id="rId4"/>
    <p:sldId id="269" r:id="rId5"/>
  </p:sldIdLst>
  <p:sldSz cx="6858000" cy="9144000" type="screen4x3"/>
  <p:notesSz cx="6770688" cy="99028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36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965" cy="4951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5156" y="0"/>
            <a:ext cx="2933965" cy="4951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3DCF8-11DD-4C58-8455-571AF049AF6F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93900" y="742950"/>
            <a:ext cx="2782888" cy="3713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069" y="4703842"/>
            <a:ext cx="5416550" cy="4456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5965"/>
            <a:ext cx="2933965" cy="4951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5156" y="9405965"/>
            <a:ext cx="2933965" cy="4951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0E813-9186-4C29-9975-94C710C515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93900" y="742950"/>
            <a:ext cx="2782888" cy="371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5691-2DB6-436C-8916-DE26D777313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 news 1</a:t>
            </a:r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93900" y="742950"/>
            <a:ext cx="2782888" cy="371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41DD2-A447-488F-9C18-8DCF85832061}" type="datetime1">
              <a:rPr lang="en-US" smtClean="0"/>
              <a:pPr/>
              <a:t>10/3/2016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A7E08-75B6-4D69-96C5-2D34C1E21563}" type="datetime1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539B3-B347-43F5-A297-348DFAFCF41A}" type="datetime1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0F18-5114-4BD1-B670-02D82182FD71}" type="datetime1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40B4-90BD-4709-8AB1-DF87ADFB3966}" type="datetime1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5FC1C-47A2-475D-8764-EBCEE94D0CF0}" type="datetime1">
              <a:rPr lang="en-US" smtClean="0"/>
              <a:pPr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385D4-1141-4940-A9C6-0C5D1B49D249}" type="datetime1">
              <a:rPr lang="en-US" smtClean="0"/>
              <a:pPr/>
              <a:t>10/3/2016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A9ED3-50AA-44F2-A65B-FEF43E3AFC38}" type="datetime1">
              <a:rPr lang="en-US" smtClean="0"/>
              <a:pPr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9D6A3-1677-420B-BBC8-ABE0C97629EE}" type="datetime1">
              <a:rPr lang="en-US" smtClean="0"/>
              <a:pPr/>
              <a:t>10/3/2016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1E66C-BA96-4EC2-8331-95D51872F6AC}" type="datetime1">
              <a:rPr lang="en-US" smtClean="0"/>
              <a:pPr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AC752-B70B-416D-88B6-1C2353AA5360}" type="datetime1">
              <a:rPr lang="en-US" smtClean="0"/>
              <a:pPr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DB9F96-BF3A-4C6C-9BDD-A03387A558E4}" type="datetime1">
              <a:rPr lang="en-US" smtClean="0"/>
              <a:pPr/>
              <a:t>10/3/2016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Id-Alwar.Jaipur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-76200"/>
            <a:ext cx="6172200" cy="6096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DEV002" pitchFamily="2" charset="0"/>
              </a:rPr>
              <a:t>	</a:t>
            </a:r>
            <a:r>
              <a:rPr lang="en-US" sz="4000" dirty="0" smtClean="0">
                <a:latin typeface="DEV002" pitchFamily="2" charset="0"/>
              </a:rPr>
              <a:t>	</a:t>
            </a:r>
            <a:r>
              <a:rPr lang="en-US" sz="4000" dirty="0" err="1" smtClean="0">
                <a:latin typeface="DevLys 010" pitchFamily="2" charset="0"/>
              </a:rPr>
              <a:t>uxj</a:t>
            </a:r>
            <a:r>
              <a:rPr lang="en-US" sz="4000" dirty="0" smtClean="0">
                <a:latin typeface="DevLys 010" pitchFamily="2" charset="0"/>
              </a:rPr>
              <a:t> </a:t>
            </a:r>
            <a:r>
              <a:rPr lang="en-US" sz="4000" dirty="0" err="1" smtClean="0">
                <a:latin typeface="DevLys 010" pitchFamily="2" charset="0"/>
              </a:rPr>
              <a:t>ifj"kn</a:t>
            </a:r>
            <a:r>
              <a:rPr lang="en-US" sz="4000" dirty="0" smtClean="0">
                <a:latin typeface="DevLys 010" pitchFamily="2" charset="0"/>
              </a:rPr>
              <a:t> </a:t>
            </a:r>
            <a:r>
              <a:rPr lang="en-US" sz="4000" dirty="0" err="1" smtClean="0">
                <a:latin typeface="DevLys 010" pitchFamily="2" charset="0"/>
              </a:rPr>
              <a:t>vyoj</a:t>
            </a:r>
            <a:endParaRPr lang="en-IN" sz="4000" dirty="0">
              <a:latin typeface="DevLys 010" pitchFamily="2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19400" y="533402"/>
            <a:ext cx="1447800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2719625"/>
            <a:ext cx="2209800" cy="94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Ekku~uh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;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</a:rPr>
              <a:t>v’kksd</a:t>
            </a:r>
            <a:r>
              <a:rPr lang="en-US" sz="1600" b="1" dirty="0" smtClean="0">
                <a:latin typeface="DevLys 010" pitchFamily="2" charset="0"/>
              </a:rPr>
              <a:t> [</a:t>
            </a:r>
            <a:r>
              <a:rPr lang="en-US" sz="1600" b="1" dirty="0" err="1" smtClean="0">
                <a:latin typeface="DevLys 010" pitchFamily="2" charset="0"/>
              </a:rPr>
              <a:t>kUuk</a:t>
            </a:r>
            <a:endParaRPr lang="en-IN" sz="1600" b="1" dirty="0" smtClean="0">
              <a:latin typeface="DevLys 010" pitchFamily="2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IN" sz="1600" dirty="0" smtClean="0"/>
              <a:t>  </a:t>
            </a:r>
            <a:r>
              <a:rPr lang="en-IN" sz="1600" dirty="0" smtClean="0">
                <a:latin typeface="DEV002" pitchFamily="2" charset="0"/>
              </a:rPr>
              <a:t>      </a:t>
            </a:r>
            <a:r>
              <a:rPr lang="en-IN" sz="1600" dirty="0" err="1" smtClean="0">
                <a:latin typeface="DevLys 010" pitchFamily="2" charset="0"/>
              </a:rPr>
              <a:t>lHkkifr</a:t>
            </a:r>
            <a:endParaRPr lang="en-IN" sz="1600" dirty="0" smtClean="0">
              <a:latin typeface="DevLys 01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267200" y="2743202"/>
            <a:ext cx="2819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ohjsUnz</a:t>
            </a:r>
            <a:r>
              <a:rPr lang="en-US" sz="1600" b="1" dirty="0" smtClean="0">
                <a:latin typeface="DevLys 010" pitchFamily="2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dqekj</a:t>
            </a:r>
            <a:r>
              <a:rPr lang="en-US" sz="1600" b="1" dirty="0" smtClean="0">
                <a:latin typeface="DevLys 010" pitchFamily="2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oekZ</a:t>
            </a:r>
            <a:r>
              <a:rPr lang="en-US" sz="1600" b="1" dirty="0" smtClean="0">
                <a:latin typeface="DevLys 010" pitchFamily="2" charset="0"/>
                <a:cs typeface="Mangal" pitchFamily="18" charset="0"/>
              </a:rPr>
              <a:t> </a:t>
            </a:r>
            <a:endParaRPr lang="en-US" sz="1600" b="1" dirty="0" smtClean="0">
              <a:latin typeface="DevLys 010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    	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vk;qDr</a:t>
            </a:r>
            <a:endParaRPr lang="en-US" sz="1600" dirty="0" smtClean="0">
              <a:latin typeface="DevLys 010" pitchFamily="2" charset="0"/>
              <a:cs typeface="Arial" pitchFamily="34" charset="0"/>
            </a:endParaRPr>
          </a:p>
        </p:txBody>
      </p:sp>
      <p:pic>
        <p:nvPicPr>
          <p:cNvPr id="15" name="Picture 2" descr="C:\Users\user\Desktop\3333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838200"/>
            <a:ext cx="1447800" cy="1828800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1888225" y="7631668"/>
            <a:ext cx="37796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E-NEWS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LETTER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SEPTEMBER-2016</a:t>
            </a:r>
            <a:endParaRPr lang="en-US" sz="20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3810000"/>
            <a:ext cx="4648200" cy="3481663"/>
          </a:xfrm>
          <a:prstGeom prst="rect">
            <a:avLst/>
          </a:prstGeom>
          <a:noFill/>
        </p:spPr>
      </p:pic>
      <p:pic>
        <p:nvPicPr>
          <p:cNvPr id="11" name="Picture 10" descr="13912396_1077105579043981_4286739111788420970_n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953000" y="914400"/>
            <a:ext cx="14478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6019800" cy="2743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b="1" dirty="0" smtClean="0">
                <a:latin typeface="DevLys 010" pitchFamily="2" charset="0"/>
              </a:rPr>
              <a:t>	</a:t>
            </a:r>
            <a:r>
              <a:rPr lang="en-US" sz="7200" b="1" dirty="0" smtClean="0">
                <a:latin typeface="DevLys 010" pitchFamily="2" charset="0"/>
              </a:rPr>
              <a:t> </a:t>
            </a:r>
            <a:r>
              <a:rPr lang="en-US" sz="7200" b="1" dirty="0" err="1" smtClean="0">
                <a:latin typeface="DevLys 010" pitchFamily="2" charset="0"/>
              </a:rPr>
              <a:t>LoPN</a:t>
            </a:r>
            <a:r>
              <a:rPr lang="en-US" sz="7200" b="1" dirty="0" smtClean="0">
                <a:latin typeface="DevLys 010" pitchFamily="2" charset="0"/>
              </a:rPr>
              <a:t> </a:t>
            </a:r>
            <a:r>
              <a:rPr lang="en-US" sz="7200" b="1" dirty="0" err="1" smtClean="0">
                <a:latin typeface="DevLys 010" pitchFamily="2" charset="0"/>
              </a:rPr>
              <a:t>Hkkjr</a:t>
            </a:r>
            <a:r>
              <a:rPr lang="en-US" sz="7200" b="1" dirty="0" smtClean="0">
                <a:latin typeface="DevLys 010" pitchFamily="2" charset="0"/>
              </a:rPr>
              <a:t> </a:t>
            </a:r>
            <a:r>
              <a:rPr lang="en-US" sz="7200" b="1" dirty="0" err="1" smtClean="0">
                <a:latin typeface="DevLys 010" pitchFamily="2" charset="0"/>
              </a:rPr>
              <a:t>fe'ku</a:t>
            </a:r>
            <a:r>
              <a:rPr lang="en-US" sz="7200" dirty="0" smtClean="0">
                <a:latin typeface="DevLys 010" pitchFamily="2" charset="0"/>
              </a:rPr>
              <a:t> %&amp; </a:t>
            </a:r>
            <a:r>
              <a:rPr lang="en-US" sz="7200" dirty="0" err="1" smtClean="0">
                <a:latin typeface="DevLys 010" pitchFamily="2" charset="0"/>
              </a:rPr>
              <a:t>LoPN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Hkkjr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fe’ku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O;fDrxr</a:t>
            </a:r>
            <a:r>
              <a:rPr lang="en-US" sz="7200" dirty="0" smtClean="0">
                <a:latin typeface="DevLys 010" pitchFamily="2" charset="0"/>
              </a:rPr>
              <a:t> ’</a:t>
            </a:r>
            <a:r>
              <a:rPr lang="en-US" sz="7200" dirty="0" err="1" smtClean="0">
                <a:latin typeface="DevLys 010" pitchFamily="2" charset="0"/>
              </a:rPr>
              <a:t>kkSpky</a:t>
            </a:r>
            <a:r>
              <a:rPr lang="en-US" sz="7200" dirty="0" smtClean="0">
                <a:latin typeface="DevLys 010" pitchFamily="2" charset="0"/>
              </a:rPr>
              <a:t>; </a:t>
            </a:r>
            <a:r>
              <a:rPr lang="en-US" sz="7200" dirty="0" err="1" smtClean="0">
                <a:latin typeface="DevLys 010" pitchFamily="2" charset="0"/>
              </a:rPr>
              <a:t>fuekZ.k</a:t>
            </a:r>
            <a:r>
              <a:rPr lang="en-US" sz="7200" dirty="0" smtClean="0">
                <a:latin typeface="DevLys 010" pitchFamily="2" charset="0"/>
              </a:rPr>
              <a:t> ?</a:t>
            </a:r>
            <a:r>
              <a:rPr lang="en-US" sz="7200" dirty="0" err="1" smtClean="0">
                <a:latin typeface="DevLys 010" pitchFamily="2" charset="0"/>
              </a:rPr>
              <a:t>kVd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esa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vc</a:t>
            </a:r>
            <a:r>
              <a:rPr lang="en-US" sz="7200" dirty="0" smtClean="0">
                <a:latin typeface="DevLys 010" pitchFamily="2" charset="0"/>
              </a:rPr>
              <a:t> rd </a:t>
            </a:r>
            <a:r>
              <a:rPr lang="en-US" sz="7200" dirty="0" err="1" smtClean="0">
                <a:latin typeface="DevLys 010" pitchFamily="2" charset="0"/>
              </a:rPr>
              <a:t>dqy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b="1" dirty="0" smtClean="0">
                <a:latin typeface="DevLys 010" pitchFamily="2" charset="0"/>
                <a:ea typeface="Times New Roman"/>
                <a:cs typeface="Times New Roman"/>
              </a:rPr>
              <a:t>2427 </a:t>
            </a:r>
            <a:r>
              <a:rPr lang="en-US" sz="7200" dirty="0" err="1" smtClean="0">
                <a:latin typeface="DevLys 010" pitchFamily="2" charset="0"/>
              </a:rPr>
              <a:t>vkosnu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vkWuykbu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b="1" dirty="0" smtClean="0">
                <a:latin typeface="DevLys 010" pitchFamily="2" charset="0"/>
              </a:rPr>
              <a:t>1954 </a:t>
            </a:r>
            <a:r>
              <a:rPr lang="en-US" sz="7200" dirty="0" err="1" smtClean="0">
                <a:latin typeface="DevLys 010" pitchFamily="2" charset="0"/>
              </a:rPr>
              <a:t>osfjQkbM-,oa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b="1" dirty="0" smtClean="0">
                <a:latin typeface="DevLys 010" pitchFamily="2" charset="0"/>
              </a:rPr>
              <a:t>1917</a:t>
            </a:r>
            <a:r>
              <a:rPr lang="en-US" sz="7200" dirty="0" smtClean="0">
                <a:latin typeface="DevLys 010" pitchFamily="2" charset="0"/>
              </a:rPr>
              <a:t> ,</a:t>
            </a:r>
            <a:r>
              <a:rPr lang="en-US" sz="7200" dirty="0" err="1" smtClean="0">
                <a:latin typeface="DevLys 010" pitchFamily="2" charset="0"/>
              </a:rPr>
              <a:t>izwo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fd;s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tk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pqds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gSA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uxj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ifj"kn</a:t>
            </a:r>
            <a:r>
              <a:rPr lang="en-US" sz="7200" dirty="0" smtClean="0">
                <a:latin typeface="DevLys 010" pitchFamily="2" charset="0"/>
              </a:rPr>
              <a:t>~ {</a:t>
            </a:r>
            <a:r>
              <a:rPr lang="en-US" sz="7200" dirty="0" err="1" smtClean="0">
                <a:latin typeface="DevLys 010" pitchFamily="2" charset="0"/>
              </a:rPr>
              <a:t>ks</a:t>
            </a:r>
            <a:r>
              <a:rPr lang="en-US" sz="7200" dirty="0" smtClean="0">
                <a:latin typeface="DevLys 010" pitchFamily="2" charset="0"/>
              </a:rPr>
              <a:t>= </a:t>
            </a:r>
            <a:r>
              <a:rPr lang="en-US" sz="7200" dirty="0" err="1" smtClean="0">
                <a:latin typeface="DevLys 010" pitchFamily="2" charset="0"/>
              </a:rPr>
              <a:t>es</a:t>
            </a:r>
            <a:r>
              <a:rPr lang="en-US" sz="7200" dirty="0" smtClean="0">
                <a:latin typeface="DevLys 010" pitchFamily="2" charset="0"/>
              </a:rPr>
              <a:t> 82 '</a:t>
            </a:r>
            <a:r>
              <a:rPr lang="en-US" sz="7200" dirty="0" err="1" smtClean="0">
                <a:latin typeface="DevLys 010" pitchFamily="2" charset="0"/>
              </a:rPr>
              <a:t>kkSpky</a:t>
            </a:r>
            <a:r>
              <a:rPr lang="en-US" sz="7200" dirty="0" smtClean="0">
                <a:latin typeface="DevLys 010" pitchFamily="2" charset="0"/>
              </a:rPr>
              <a:t>; </a:t>
            </a:r>
            <a:r>
              <a:rPr lang="en-US" sz="7200" dirty="0" err="1" smtClean="0">
                <a:latin typeface="DevLys 010" pitchFamily="2" charset="0"/>
              </a:rPr>
              <a:t>fufeZr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gks</a:t>
            </a:r>
            <a:r>
              <a:rPr lang="en-US" sz="7200" dirty="0" smtClean="0">
                <a:latin typeface="DevLys 010" pitchFamily="2" charset="0"/>
              </a:rPr>
              <a:t> x, </a:t>
            </a:r>
            <a:r>
              <a:rPr lang="en-US" sz="7200" dirty="0" err="1" smtClean="0">
                <a:latin typeface="DevLys 010" pitchFamily="2" charset="0"/>
              </a:rPr>
              <a:t>gS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rFkk</a:t>
            </a:r>
            <a:r>
              <a:rPr lang="en-US" sz="7200" dirty="0" smtClean="0">
                <a:latin typeface="DevLys 010" pitchFamily="2" charset="0"/>
              </a:rPr>
              <a:t> 201 </a:t>
            </a:r>
            <a:r>
              <a:rPr lang="en-US" sz="7200" dirty="0" err="1" smtClean="0">
                <a:latin typeface="DevLys 010" pitchFamily="2" charset="0"/>
              </a:rPr>
              <a:t>fuekZ.kk</a:t>
            </a:r>
            <a:r>
              <a:rPr lang="en-US" sz="7200" dirty="0" smtClean="0">
                <a:latin typeface="DevLys 010" pitchFamily="2" charset="0"/>
              </a:rPr>
              <a:t>/</a:t>
            </a:r>
            <a:r>
              <a:rPr lang="en-US" sz="7200" dirty="0" err="1" smtClean="0">
                <a:latin typeface="DevLys 010" pitchFamily="2" charset="0"/>
              </a:rPr>
              <a:t>khu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gSA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nks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lkeqnkf;d</a:t>
            </a:r>
            <a:r>
              <a:rPr lang="en-US" sz="7200" dirty="0" smtClean="0">
                <a:latin typeface="DevLys 010" pitchFamily="2" charset="0"/>
              </a:rPr>
              <a:t> '</a:t>
            </a:r>
            <a:r>
              <a:rPr lang="en-US" sz="7200" dirty="0" err="1" smtClean="0">
                <a:latin typeface="DevLys 010" pitchFamily="2" charset="0"/>
              </a:rPr>
              <a:t>kkSpky;ks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fuekZ.k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dk;Z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iw.kZ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dj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fn;k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x;k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gS</a:t>
            </a:r>
            <a:r>
              <a:rPr lang="en-US" sz="7200" dirty="0" smtClean="0">
                <a:latin typeface="DevLys 010" pitchFamily="2" charset="0"/>
              </a:rPr>
              <a:t> A </a:t>
            </a:r>
            <a:r>
              <a:rPr lang="en-US" sz="7200" dirty="0" err="1" smtClean="0">
                <a:latin typeface="DevLys 010" pitchFamily="2" charset="0"/>
              </a:rPr>
              <a:t>jkT</a:t>
            </a:r>
            <a:r>
              <a:rPr lang="en-US" sz="7200" dirty="0" smtClean="0">
                <a:latin typeface="DevLys 010" pitchFamily="2" charset="0"/>
              </a:rPr>
              <a:t>; </a:t>
            </a:r>
            <a:r>
              <a:rPr lang="en-US" sz="7200" dirty="0" err="1" smtClean="0">
                <a:latin typeface="DevLys 010" pitchFamily="2" charset="0"/>
              </a:rPr>
              <a:t>ljdkj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funsZ’kkuqlkj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fo’ks"k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LoPN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uxj</a:t>
            </a:r>
            <a:r>
              <a:rPr lang="en-US" sz="7200" dirty="0" smtClean="0">
                <a:latin typeface="DevLys 010" pitchFamily="2" charset="0"/>
              </a:rPr>
              <a:t>  </a:t>
            </a:r>
            <a:r>
              <a:rPr lang="en-US" sz="7200" dirty="0" err="1" smtClean="0">
                <a:latin typeface="DevLys 010" pitchFamily="2" charset="0"/>
              </a:rPr>
              <a:t>vfHk;ku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fnukad</a:t>
            </a:r>
            <a:r>
              <a:rPr lang="en-US" sz="7200" dirty="0" smtClean="0">
                <a:latin typeface="DevLys 010" pitchFamily="2" charset="0"/>
              </a:rPr>
              <a:t> 02-10-16 </a:t>
            </a:r>
            <a:r>
              <a:rPr lang="en-US" sz="7200" dirty="0" err="1" smtClean="0">
                <a:latin typeface="DevLys 010" pitchFamily="2" charset="0"/>
              </a:rPr>
              <a:t>ls</a:t>
            </a:r>
            <a:r>
              <a:rPr lang="en-US" sz="7200" dirty="0" smtClean="0">
                <a:latin typeface="DevLys 010" pitchFamily="2" charset="0"/>
              </a:rPr>
              <a:t> 28-10-16 rd </a:t>
            </a:r>
            <a:r>
              <a:rPr lang="en-US" sz="7200" dirty="0" err="1" smtClean="0">
                <a:latin typeface="DevLys 010" pitchFamily="2" charset="0"/>
              </a:rPr>
              <a:t>pyk;k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tk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jgk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gSA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ftldh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rS;kjh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lEcU</a:t>
            </a:r>
            <a:r>
              <a:rPr lang="en-US" sz="7200" dirty="0" smtClean="0">
                <a:latin typeface="DevLys 010" pitchFamily="2" charset="0"/>
              </a:rPr>
              <a:t>/k </a:t>
            </a:r>
            <a:r>
              <a:rPr lang="en-US" sz="7200" dirty="0" err="1" smtClean="0">
                <a:latin typeface="DevLys 010" pitchFamily="2" charset="0"/>
              </a:rPr>
              <a:t>esa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fnukad</a:t>
            </a:r>
            <a:r>
              <a:rPr lang="en-US" sz="7200" dirty="0" smtClean="0">
                <a:latin typeface="DevLys 010" pitchFamily="2" charset="0"/>
              </a:rPr>
              <a:t> 27-09-16 </a:t>
            </a:r>
            <a:r>
              <a:rPr lang="en-US" sz="7200" dirty="0" err="1" smtClean="0">
                <a:latin typeface="DevLys 010" pitchFamily="2" charset="0"/>
              </a:rPr>
              <a:t>dks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ftyk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dySDVj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egksn</a:t>
            </a:r>
            <a:r>
              <a:rPr lang="en-US" sz="7200" dirty="0" smtClean="0">
                <a:latin typeface="DevLys 010" pitchFamily="2" charset="0"/>
              </a:rPr>
              <a:t>; dh v/;{</a:t>
            </a:r>
            <a:r>
              <a:rPr lang="en-US" sz="7200" dirty="0" err="1" smtClean="0">
                <a:latin typeface="DevLys 010" pitchFamily="2" charset="0"/>
              </a:rPr>
              <a:t>krk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es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fofHkUu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foHkkxks</a:t>
            </a:r>
            <a:r>
              <a:rPr lang="en-US" sz="7200" dirty="0" smtClean="0">
                <a:latin typeface="DevLys 010" pitchFamily="2" charset="0"/>
              </a:rPr>
              <a:t> dh </a:t>
            </a:r>
            <a:r>
              <a:rPr lang="en-US" sz="7200" dirty="0" err="1" smtClean="0">
                <a:latin typeface="DevLys 010" pitchFamily="2" charset="0"/>
              </a:rPr>
              <a:t>cSBd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yh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xbZA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ftles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vfHk;ku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dks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lQy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cukus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funsZ’k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fn;s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x;sA</a:t>
            </a:r>
            <a:r>
              <a:rPr lang="en-US" sz="7200" dirty="0" smtClean="0">
                <a:latin typeface="DevLys 010" pitchFamily="2" charset="0"/>
              </a:rPr>
              <a:t> </a:t>
            </a:r>
          </a:p>
          <a:p>
            <a:pPr>
              <a:buNone/>
            </a:pPr>
            <a:r>
              <a:rPr lang="en-US" sz="7200" dirty="0" smtClean="0">
                <a:latin typeface="DevLys 010" pitchFamily="2" charset="0"/>
              </a:rPr>
              <a:t>       </a:t>
            </a:r>
            <a:r>
              <a:rPr lang="en-US" sz="7200" dirty="0" err="1" smtClean="0">
                <a:latin typeface="DevLys 010" pitchFamily="2" charset="0"/>
              </a:rPr>
              <a:t>Hkkjr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ljdkj</a:t>
            </a:r>
            <a:r>
              <a:rPr lang="en-US" sz="7200" dirty="0" smtClean="0">
                <a:latin typeface="DevLys 010" pitchFamily="2" charset="0"/>
              </a:rPr>
              <a:t>] </a:t>
            </a:r>
            <a:r>
              <a:rPr lang="en-US" sz="7200" dirty="0" err="1" smtClean="0">
                <a:latin typeface="DevLys 010" pitchFamily="2" charset="0"/>
              </a:rPr>
              <a:t>jktLFkku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ljdkj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nksuks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xkao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xkao</a:t>
            </a:r>
            <a:r>
              <a:rPr lang="en-US" sz="7200" dirty="0" smtClean="0">
                <a:latin typeface="DevLys 010" pitchFamily="2" charset="0"/>
              </a:rPr>
              <a:t>] '</a:t>
            </a:r>
            <a:r>
              <a:rPr lang="en-US" sz="7200" dirty="0" err="1" smtClean="0">
                <a:latin typeface="DevLys 010" pitchFamily="2" charset="0"/>
              </a:rPr>
              <a:t>kgj</a:t>
            </a:r>
            <a:r>
              <a:rPr lang="en-US" sz="7200" dirty="0" smtClean="0">
                <a:latin typeface="DevLys 010" pitchFamily="2" charset="0"/>
              </a:rPr>
              <a:t> '</a:t>
            </a:r>
            <a:r>
              <a:rPr lang="en-US" sz="7200" dirty="0" err="1" smtClean="0">
                <a:latin typeface="DevLys 010" pitchFamily="2" charset="0"/>
              </a:rPr>
              <a:t>kgj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dks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lkQ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lqFkjk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cukus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fy</a:t>
            </a:r>
            <a:r>
              <a:rPr lang="en-US" sz="7200" dirty="0" smtClean="0">
                <a:latin typeface="DevLys 010" pitchFamily="2" charset="0"/>
              </a:rPr>
              <a:t>, </a:t>
            </a:r>
            <a:r>
              <a:rPr lang="en-US" sz="7200" dirty="0" err="1" smtClean="0">
                <a:latin typeface="DevLys 010" pitchFamily="2" charset="0"/>
              </a:rPr>
              <a:t>iz;kljr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gSA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bl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gsrq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LoPN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Hkkjr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fe’ku</a:t>
            </a:r>
            <a:r>
              <a:rPr lang="en-US" sz="7200" dirty="0" smtClean="0">
                <a:latin typeface="DevLys 010" pitchFamily="2" charset="0"/>
              </a:rPr>
              <a:t> '</a:t>
            </a:r>
            <a:r>
              <a:rPr lang="en-US" sz="7200" dirty="0" err="1" smtClean="0">
                <a:latin typeface="DevLys 010" pitchFamily="2" charset="0"/>
              </a:rPr>
              <a:t>kq</a:t>
            </a:r>
            <a:r>
              <a:rPr lang="en-US" sz="7200" dirty="0" smtClean="0">
                <a:latin typeface="DevLys 010" pitchFamily="2" charset="0"/>
              </a:rPr>
              <a:t>: </a:t>
            </a:r>
            <a:r>
              <a:rPr lang="en-US" sz="7200" dirty="0" err="1" smtClean="0">
                <a:latin typeface="DevLys 010" pitchFamily="2" charset="0"/>
              </a:rPr>
              <a:t>fd;k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x;k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gSA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fe’ku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nks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lky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iwjs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gksus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miy</a:t>
            </a:r>
            <a:r>
              <a:rPr lang="en-US" sz="7200" dirty="0" smtClean="0">
                <a:latin typeface="DevLys 010" pitchFamily="2" charset="0"/>
              </a:rPr>
              <a:t>{k </a:t>
            </a:r>
            <a:r>
              <a:rPr lang="en-US" sz="7200" dirty="0" err="1" smtClean="0">
                <a:latin typeface="DevLys 010" pitchFamily="2" charset="0"/>
              </a:rPr>
              <a:t>es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jkT</a:t>
            </a:r>
            <a:r>
              <a:rPr lang="en-US" sz="7200" dirty="0" smtClean="0">
                <a:latin typeface="DevLys 010" pitchFamily="2" charset="0"/>
              </a:rPr>
              <a:t>; </a:t>
            </a:r>
            <a:r>
              <a:rPr lang="en-US" sz="7200" dirty="0" err="1" smtClean="0">
                <a:latin typeface="DevLys 010" pitchFamily="2" charset="0"/>
              </a:rPr>
              <a:t>ljdkj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funsZ’kkuqlkj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jktLFkku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lHkh</a:t>
            </a:r>
            <a:r>
              <a:rPr lang="en-US" sz="7200" dirty="0" smtClean="0">
                <a:latin typeface="DevLys 010" pitchFamily="2" charset="0"/>
              </a:rPr>
              <a:t> '</a:t>
            </a:r>
            <a:r>
              <a:rPr lang="en-US" sz="7200" dirty="0" err="1" smtClean="0">
                <a:latin typeface="DevLys 010" pitchFamily="2" charset="0"/>
              </a:rPr>
              <a:t>kgjks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es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xka</a:t>
            </a:r>
            <a:r>
              <a:rPr lang="en-US" sz="7200" dirty="0" smtClean="0">
                <a:latin typeface="DevLys 010" pitchFamily="2" charset="0"/>
              </a:rPr>
              <a:t>/</a:t>
            </a:r>
            <a:r>
              <a:rPr lang="en-US" sz="7200" dirty="0" err="1" smtClean="0">
                <a:latin typeface="DevLys 010" pitchFamily="2" charset="0"/>
              </a:rPr>
              <a:t>kh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t;Urh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ds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ikou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volj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ij</a:t>
            </a:r>
            <a:r>
              <a:rPr lang="en-US" sz="7200" dirty="0" smtClean="0">
                <a:latin typeface="DevLys 010" pitchFamily="2" charset="0"/>
              </a:rPr>
              <a:t> **</a:t>
            </a:r>
            <a:r>
              <a:rPr lang="en-US" sz="7200" dirty="0" err="1" smtClean="0">
                <a:latin typeface="DevLys 010" pitchFamily="2" charset="0"/>
              </a:rPr>
              <a:t>fo’ks"k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LoPN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uxj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vfHk;ku</a:t>
            </a:r>
            <a:r>
              <a:rPr lang="en-US" sz="7200" dirty="0" smtClean="0">
                <a:latin typeface="DevLys 010" pitchFamily="2" charset="0"/>
              </a:rPr>
              <a:t>** </a:t>
            </a:r>
            <a:r>
              <a:rPr lang="en-US" sz="7200" dirty="0" err="1" smtClean="0">
                <a:latin typeface="DevLys 010" pitchFamily="2" charset="0"/>
              </a:rPr>
              <a:t>izkjEHk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fd;k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tk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jgk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gSA</a:t>
            </a:r>
            <a:r>
              <a:rPr lang="en-US" sz="7200" dirty="0" smtClean="0">
                <a:latin typeface="DevLys 010" pitchFamily="2" charset="0"/>
              </a:rPr>
              <a:t> ;g </a:t>
            </a:r>
            <a:r>
              <a:rPr lang="en-US" sz="7200" dirty="0" err="1" smtClean="0">
                <a:latin typeface="DevLys 010" pitchFamily="2" charset="0"/>
              </a:rPr>
              <a:t>vfHk;ku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fnukad</a:t>
            </a:r>
            <a:r>
              <a:rPr lang="en-US" sz="7200" dirty="0" smtClean="0">
                <a:latin typeface="DevLys 010" pitchFamily="2" charset="0"/>
              </a:rPr>
              <a:t> 02-10-16 </a:t>
            </a:r>
            <a:r>
              <a:rPr lang="en-US" sz="7200" dirty="0" err="1" smtClean="0">
                <a:latin typeface="DevLys 010" pitchFamily="2" charset="0"/>
              </a:rPr>
              <a:t>ls</a:t>
            </a:r>
            <a:r>
              <a:rPr lang="en-US" sz="7200" dirty="0" smtClean="0">
                <a:latin typeface="DevLys 010" pitchFamily="2" charset="0"/>
              </a:rPr>
              <a:t> 28-10-16 rd </a:t>
            </a:r>
            <a:r>
              <a:rPr lang="en-US" sz="7200" dirty="0" err="1" smtClean="0">
                <a:latin typeface="DevLys 010" pitchFamily="2" charset="0"/>
              </a:rPr>
              <a:t>pysxk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vkSj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bl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nkSjku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iwjs</a:t>
            </a:r>
            <a:r>
              <a:rPr lang="en-US" sz="7200" dirty="0" smtClean="0">
                <a:latin typeface="DevLys 010" pitchFamily="2" charset="0"/>
              </a:rPr>
              <a:t> '</a:t>
            </a:r>
            <a:r>
              <a:rPr lang="en-US" sz="7200" dirty="0" err="1" smtClean="0">
                <a:latin typeface="DevLys 010" pitchFamily="2" charset="0"/>
              </a:rPr>
              <a:t>kgj</a:t>
            </a:r>
            <a:r>
              <a:rPr lang="en-US" sz="7200" dirty="0" smtClean="0">
                <a:latin typeface="DevLys 010" pitchFamily="2" charset="0"/>
              </a:rPr>
              <a:t>  </a:t>
            </a:r>
            <a:r>
              <a:rPr lang="en-US" sz="7200" dirty="0" err="1" smtClean="0">
                <a:latin typeface="DevLys 010" pitchFamily="2" charset="0"/>
              </a:rPr>
              <a:t>es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fo’ks"k</a:t>
            </a:r>
            <a:r>
              <a:rPr lang="en-US" sz="7200" dirty="0" smtClean="0">
                <a:latin typeface="DevLys 010" pitchFamily="2" charset="0"/>
              </a:rPr>
              <a:t> </a:t>
            </a:r>
            <a:r>
              <a:rPr lang="en-US" sz="7200" dirty="0" err="1" smtClean="0">
                <a:latin typeface="DevLys 010" pitchFamily="2" charset="0"/>
              </a:rPr>
              <a:t>lQkbZ</a:t>
            </a:r>
            <a:r>
              <a:rPr lang="en-US" sz="7200" dirty="0" smtClean="0">
                <a:latin typeface="DevLys 010" pitchFamily="2" charset="0"/>
              </a:rPr>
              <a:t> dh </a:t>
            </a:r>
            <a:r>
              <a:rPr lang="en-US" sz="7200" dirty="0" err="1" smtClean="0">
                <a:latin typeface="DevLys 010" pitchFamily="2" charset="0"/>
              </a:rPr>
              <a:t>tkosxhA</a:t>
            </a:r>
            <a:r>
              <a:rPr lang="en-US" sz="7200" dirty="0" smtClean="0">
                <a:latin typeface="DevLys 010" pitchFamily="2" charset="0"/>
              </a:rPr>
              <a:t> </a:t>
            </a:r>
          </a:p>
          <a:p>
            <a:pPr>
              <a:buNone/>
            </a:pPr>
            <a:r>
              <a:rPr lang="en-US" sz="7200" dirty="0" smtClean="0">
                <a:latin typeface="DevLys 010" pitchFamily="2" charset="0"/>
              </a:rPr>
              <a:t> </a:t>
            </a:r>
            <a:endParaRPr lang="en-US" sz="7200" dirty="0">
              <a:latin typeface="DevLys 010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5798" y="7162800"/>
            <a:ext cx="6096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IN" b="1" dirty="0">
              <a:latin typeface="DevLys 01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6122075"/>
            <a:ext cx="5638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</a:rPr>
              <a:t>lhojst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duSD’ku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f’kfoj</a:t>
            </a:r>
            <a:r>
              <a:rPr lang="en-US" dirty="0" smtClean="0">
                <a:latin typeface="DevLys 010" pitchFamily="2" charset="0"/>
              </a:rPr>
              <a:t> %&amp;</a:t>
            </a:r>
            <a:r>
              <a:rPr lang="en-US" dirty="0" err="1" smtClean="0">
                <a:latin typeface="DevLys 010" pitchFamily="2" charset="0"/>
              </a:rPr>
              <a:t>vyoj</a:t>
            </a:r>
            <a:r>
              <a:rPr lang="en-US" dirty="0" smtClean="0">
                <a:latin typeface="DevLys 010" pitchFamily="2" charset="0"/>
              </a:rPr>
              <a:t> '</a:t>
            </a:r>
            <a:r>
              <a:rPr lang="en-US" dirty="0" err="1" smtClean="0">
                <a:latin typeface="DevLys 010" pitchFamily="2" charset="0"/>
              </a:rPr>
              <a:t>kgj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sz="14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'</a:t>
            </a:r>
            <a:r>
              <a:rPr lang="en-US" dirty="0" err="1" smtClean="0">
                <a:latin typeface="DevLys 010" pitchFamily="2" charset="0"/>
              </a:rPr>
              <a:t>kgj</a:t>
            </a:r>
            <a:r>
              <a:rPr lang="en-US" dirty="0" smtClean="0">
                <a:latin typeface="DevLys 010" pitchFamily="2" charset="0"/>
              </a:rPr>
              <a:t> dh 19 </a:t>
            </a:r>
            <a:r>
              <a:rPr lang="en-US" dirty="0" err="1" smtClean="0">
                <a:latin typeface="DevLys 010" pitchFamily="2" charset="0"/>
              </a:rPr>
              <a:t>dkyksfu;ksa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lhoj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ykbZusa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Mkyh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orZeku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400" b="1" dirty="0" smtClean="0">
                <a:latin typeface="Times" pitchFamily="18" charset="0"/>
                <a:cs typeface="Times New Roman" pitchFamily="18" charset="0"/>
              </a:rPr>
              <a:t>RUIDP </a:t>
            </a:r>
            <a:r>
              <a:rPr lang="en-US" sz="1600" b="1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19 </a:t>
            </a:r>
            <a:r>
              <a:rPr lang="en-US" dirty="0" err="1" smtClean="0">
                <a:latin typeface="DevLys 010" pitchFamily="2" charset="0"/>
              </a:rPr>
              <a:t>es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13 </a:t>
            </a:r>
            <a:r>
              <a:rPr lang="en-US" dirty="0" err="1" smtClean="0">
                <a:latin typeface="DevLys 010" pitchFamily="2" charset="0"/>
              </a:rPr>
              <a:t>dkyksfu;ksa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lhoj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ykbZusa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Mkyus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ckn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</a:t>
            </a:r>
            <a:r>
              <a:rPr lang="en-US" dirty="0" err="1" smtClean="0">
                <a:latin typeface="DevLys 010" pitchFamily="2" charset="0"/>
              </a:rPr>
              <a:t>okj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f’kfojks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vk;kstu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x;k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ftles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flrEcj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ekg</a:t>
            </a:r>
            <a:r>
              <a:rPr lang="en-US" dirty="0" smtClean="0">
                <a:latin typeface="DevLys 010" pitchFamily="2" charset="0"/>
              </a:rPr>
              <a:t> rd  </a:t>
            </a:r>
            <a:r>
              <a:rPr lang="en-US" dirty="0" err="1" smtClean="0">
                <a:latin typeface="DevLys 010" pitchFamily="2" charset="0"/>
              </a:rPr>
              <a:t>dqy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2513?kjks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izksiVhZ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duSD’ku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tkjh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1075 ?</a:t>
            </a:r>
            <a:r>
              <a:rPr lang="en-US" dirty="0" err="1" smtClean="0">
                <a:latin typeface="DevLys 010" pitchFamily="2" charset="0"/>
              </a:rPr>
              <a:t>kjks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fQthdt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duSD’ku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rFkk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lhoj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duSD’ku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ugh </a:t>
            </a:r>
            <a:r>
              <a:rPr lang="en-US" dirty="0" err="1" smtClean="0">
                <a:latin typeface="DevLys 010" pitchFamily="2" charset="0"/>
              </a:rPr>
              <a:t>ysus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okys</a:t>
            </a:r>
            <a:r>
              <a:rPr lang="en-US" dirty="0" smtClean="0">
                <a:latin typeface="DevLys 010" pitchFamily="2" charset="0"/>
              </a:rPr>
              <a:t> 1152 </a:t>
            </a:r>
            <a:r>
              <a:rPr lang="en-US" dirty="0" err="1" smtClean="0">
                <a:latin typeface="DevLys 010" pitchFamily="2" charset="0"/>
              </a:rPr>
              <a:t>yksxks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uksfVl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tkjh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en-IN" dirty="0">
              <a:latin typeface="DevLys 010" pitchFamily="2" charset="0"/>
            </a:endParaRPr>
          </a:p>
        </p:txBody>
      </p:sp>
      <p:pic>
        <p:nvPicPr>
          <p:cNvPr id="2" name="Picture 2" descr="C:\Users\Lenovo\Desktop\downloa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28600"/>
            <a:ext cx="1752601" cy="990600"/>
          </a:xfrm>
          <a:prstGeom prst="rect">
            <a:avLst/>
          </a:prstGeom>
          <a:noFill/>
        </p:spPr>
      </p:pic>
      <p:pic>
        <p:nvPicPr>
          <p:cNvPr id="1026" name="Picture 2" descr="C:\Users\Lenovo\Desktop\download.jpg"/>
          <p:cNvPicPr>
            <a:picLocks noChangeAspect="1" noChangeArrowheads="1"/>
          </p:cNvPicPr>
          <p:nvPr/>
        </p:nvPicPr>
        <p:blipFill>
          <a:blip r:embed="rId4"/>
          <a:srcRect b="5677"/>
          <a:stretch>
            <a:fillRect/>
          </a:stretch>
        </p:blipFill>
        <p:spPr bwMode="auto">
          <a:xfrm>
            <a:off x="4419600" y="76200"/>
            <a:ext cx="2095500" cy="2133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9400" y="2743200"/>
            <a:ext cx="914400" cy="685800"/>
          </a:xfrm>
        </p:spPr>
        <p:txBody>
          <a:bodyPr>
            <a:normAutofit/>
          </a:bodyPr>
          <a:lstStyle/>
          <a:p>
            <a:r>
              <a:rPr lang="en-US" sz="800" dirty="0" err="1" smtClean="0">
                <a:latin typeface="DevLys 010" pitchFamily="2" charset="0"/>
              </a:rPr>
              <a:t>uxj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ij"kn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vyoj</a:t>
            </a:r>
            <a:endParaRPr lang="en-US" sz="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6019800" cy="16764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1900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Hkkek’kkg</a:t>
            </a:r>
            <a:r>
              <a:rPr lang="en-US" sz="1900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lhfMax</a:t>
            </a:r>
            <a:r>
              <a:rPr lang="en-US" sz="1900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%&amp; </a:t>
            </a:r>
            <a:r>
              <a:rPr lang="en-US" sz="1900" dirty="0" err="1" smtClean="0">
                <a:latin typeface="DevLys 010" pitchFamily="2" charset="0"/>
              </a:rPr>
              <a:t>uxj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ifj"kn</a:t>
            </a:r>
            <a:r>
              <a:rPr lang="en-US" sz="1900" dirty="0" smtClean="0">
                <a:latin typeface="DevLys 010" pitchFamily="2" charset="0"/>
              </a:rPr>
              <a:t> }</a:t>
            </a:r>
            <a:r>
              <a:rPr lang="en-US" sz="1900" dirty="0" err="1" smtClean="0">
                <a:latin typeface="DevLys 010" pitchFamily="2" charset="0"/>
              </a:rPr>
              <a:t>kjk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Hkkek’kkg</a:t>
            </a:r>
            <a:r>
              <a:rPr lang="en-US" sz="1900" dirty="0" smtClean="0">
                <a:latin typeface="DevLys 010" pitchFamily="2" charset="0"/>
              </a:rPr>
              <a:t> ;</a:t>
            </a:r>
            <a:r>
              <a:rPr lang="en-US" sz="1900" dirty="0" err="1" smtClean="0">
                <a:latin typeface="DevLys 010" pitchFamily="2" charset="0"/>
              </a:rPr>
              <a:t>kstukUrxZr</a:t>
            </a:r>
            <a:r>
              <a:rPr lang="en-US" sz="1900" dirty="0" smtClean="0">
                <a:latin typeface="DevLys 010" pitchFamily="2" charset="0"/>
              </a:rPr>
              <a:t> 11&amp;02&amp;2016 </a:t>
            </a:r>
            <a:r>
              <a:rPr lang="en-US" sz="1900" dirty="0" err="1" smtClean="0">
                <a:latin typeface="DevLys 010" pitchFamily="2" charset="0"/>
              </a:rPr>
              <a:t>ls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lkekftd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lqj</a:t>
            </a:r>
            <a:r>
              <a:rPr lang="en-US" sz="1900" dirty="0" smtClean="0">
                <a:latin typeface="DevLys 010" pitchFamily="2" charset="0"/>
              </a:rPr>
              <a:t>{</a:t>
            </a:r>
            <a:r>
              <a:rPr lang="en-US" sz="1900" dirty="0" err="1" smtClean="0">
                <a:latin typeface="DevLys 010" pitchFamily="2" charset="0"/>
              </a:rPr>
              <a:t>kk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isa’ku</a:t>
            </a:r>
            <a:r>
              <a:rPr lang="en-US" sz="1900" dirty="0" smtClean="0">
                <a:latin typeface="DevLys 010" pitchFamily="2" charset="0"/>
              </a:rPr>
              <a:t> ,</a:t>
            </a:r>
            <a:r>
              <a:rPr lang="en-US" sz="1900" dirty="0" err="1" smtClean="0">
                <a:latin typeface="DevLys 010" pitchFamily="2" charset="0"/>
              </a:rPr>
              <a:t>oa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jk’ku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dkMZ</a:t>
            </a:r>
            <a:r>
              <a:rPr lang="en-US" sz="1900" dirty="0" smtClean="0">
                <a:latin typeface="DevLys 010" pitchFamily="2" charset="0"/>
              </a:rPr>
              <a:t> dh </a:t>
            </a:r>
            <a:r>
              <a:rPr lang="en-US" sz="1900" dirty="0" err="1" smtClean="0">
                <a:latin typeface="DevLys 010" pitchFamily="2" charset="0"/>
              </a:rPr>
              <a:t>lhfMax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dk;Z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fd;k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tk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jgk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gSA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orZeku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esa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lhfMax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dk;Z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gsrq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dk;kZy</a:t>
            </a:r>
            <a:r>
              <a:rPr lang="en-US" sz="1900" dirty="0" smtClean="0">
                <a:latin typeface="DevLys 010" pitchFamily="2" charset="0"/>
              </a:rPr>
              <a:t>; </a:t>
            </a:r>
            <a:r>
              <a:rPr lang="en-US" sz="1900" dirty="0" err="1" smtClean="0">
                <a:latin typeface="DevLys 010" pitchFamily="2" charset="0"/>
              </a:rPr>
              <a:t>esa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ykHkkfFkZ;ksa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ls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nLrkost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izkIr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fd;s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tk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jgs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gSaA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vc</a:t>
            </a:r>
            <a:r>
              <a:rPr lang="en-US" sz="1900" dirty="0" smtClean="0">
                <a:latin typeface="DevLys 010" pitchFamily="2" charset="0"/>
              </a:rPr>
              <a:t> rd </a:t>
            </a:r>
            <a:r>
              <a:rPr lang="en-US" sz="1900" dirty="0" smtClean="0">
                <a:latin typeface="DevLys 010" pitchFamily="2" charset="0"/>
              </a:rPr>
              <a:t>40]748 </a:t>
            </a:r>
            <a:r>
              <a:rPr lang="en-US" sz="1900" dirty="0" err="1" smtClean="0">
                <a:latin typeface="DevLys 010" pitchFamily="2" charset="0"/>
              </a:rPr>
              <a:t>jk’ku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dkMksZa</a:t>
            </a:r>
            <a:r>
              <a:rPr lang="en-US" sz="1900" dirty="0" smtClean="0">
                <a:latin typeface="DevLys 010" pitchFamily="2" charset="0"/>
              </a:rPr>
              <a:t> dh </a:t>
            </a:r>
            <a:r>
              <a:rPr lang="en-US" sz="1900" dirty="0" err="1" smtClean="0">
                <a:latin typeface="DevLys 010" pitchFamily="2" charset="0"/>
              </a:rPr>
              <a:t>lhfMax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dk;Z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fd;k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tk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pqdk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gS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ftlesa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ls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smtClean="0">
                <a:latin typeface="DevLys 010" pitchFamily="2" charset="0"/>
              </a:rPr>
              <a:t>30206 </a:t>
            </a:r>
            <a:r>
              <a:rPr lang="en-US" sz="1900" dirty="0" err="1" smtClean="0">
                <a:latin typeface="DevLys 010" pitchFamily="2" charset="0"/>
              </a:rPr>
              <a:t>jk’ku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dkMZ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jk"Vªh</a:t>
            </a:r>
            <a:r>
              <a:rPr lang="en-US" sz="1900" dirty="0" smtClean="0">
                <a:latin typeface="DevLys 010" pitchFamily="2" charset="0"/>
              </a:rPr>
              <a:t>; [</a:t>
            </a:r>
            <a:r>
              <a:rPr lang="en-US" sz="1900" dirty="0" err="1" smtClean="0">
                <a:latin typeface="DevLys 010" pitchFamily="2" charset="0"/>
              </a:rPr>
              <a:t>kk</a:t>
            </a:r>
            <a:r>
              <a:rPr lang="en-US" sz="1900" dirty="0" smtClean="0">
                <a:latin typeface="DevLys 010" pitchFamily="2" charset="0"/>
              </a:rPr>
              <a:t>| </a:t>
            </a:r>
            <a:r>
              <a:rPr lang="en-US" sz="1900" dirty="0" err="1" smtClean="0">
                <a:latin typeface="DevLys 010" pitchFamily="2" charset="0"/>
              </a:rPr>
              <a:t>lqj</a:t>
            </a:r>
            <a:r>
              <a:rPr lang="en-US" sz="1900" dirty="0" smtClean="0">
                <a:latin typeface="DevLys 010" pitchFamily="2" charset="0"/>
              </a:rPr>
              <a:t>{</a:t>
            </a:r>
            <a:r>
              <a:rPr lang="en-US" sz="1900" dirty="0" err="1" smtClean="0">
                <a:latin typeface="DevLys 010" pitchFamily="2" charset="0"/>
              </a:rPr>
              <a:t>kk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esa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p;fur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gSA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lkekftd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lqj</a:t>
            </a:r>
            <a:r>
              <a:rPr lang="en-US" sz="1900" dirty="0" smtClean="0">
                <a:latin typeface="DevLys 010" pitchFamily="2" charset="0"/>
              </a:rPr>
              <a:t>{</a:t>
            </a:r>
            <a:r>
              <a:rPr lang="en-US" sz="1900" dirty="0" err="1" smtClean="0">
                <a:latin typeface="DevLys 010" pitchFamily="2" charset="0"/>
              </a:rPr>
              <a:t>kk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isa’ku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ds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smtClean="0">
                <a:latin typeface="DevLys 010" pitchFamily="2" charset="0"/>
              </a:rPr>
              <a:t>6995 </a:t>
            </a:r>
            <a:r>
              <a:rPr lang="en-US" sz="1900" dirty="0" err="1" smtClean="0">
                <a:latin typeface="DevLys 010" pitchFamily="2" charset="0"/>
              </a:rPr>
              <a:t>ykHkkfFkZ;ksa</a:t>
            </a:r>
            <a:r>
              <a:rPr lang="en-US" sz="1900" dirty="0" smtClean="0">
                <a:latin typeface="DevLys 010" pitchFamily="2" charset="0"/>
              </a:rPr>
              <a:t> dh </a:t>
            </a:r>
            <a:r>
              <a:rPr lang="en-US" sz="1900" dirty="0" err="1" smtClean="0">
                <a:latin typeface="DevLys 010" pitchFamily="2" charset="0"/>
              </a:rPr>
              <a:t>lhfMax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dk;Z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Hkh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vc</a:t>
            </a:r>
            <a:r>
              <a:rPr lang="en-US" sz="1900" dirty="0" smtClean="0">
                <a:latin typeface="DevLys 010" pitchFamily="2" charset="0"/>
              </a:rPr>
              <a:t> rd </a:t>
            </a:r>
            <a:r>
              <a:rPr lang="en-US" sz="1900" dirty="0" err="1" smtClean="0">
                <a:latin typeface="DevLys 010" pitchFamily="2" charset="0"/>
              </a:rPr>
              <a:t>fd;k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tk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pqdk</a:t>
            </a:r>
            <a:r>
              <a:rPr lang="en-US" sz="1900" dirty="0" smtClean="0">
                <a:latin typeface="DevLys 010" pitchFamily="2" charset="0"/>
              </a:rPr>
              <a:t> </a:t>
            </a:r>
            <a:r>
              <a:rPr lang="en-US" sz="1900" dirty="0" err="1" smtClean="0">
                <a:latin typeface="DevLys 010" pitchFamily="2" charset="0"/>
              </a:rPr>
              <a:t>gSA</a:t>
            </a:r>
            <a:r>
              <a:rPr lang="en-US" sz="1900" dirty="0" smtClean="0">
                <a:latin typeface="DevLys 010" pitchFamily="2" charset="0"/>
              </a:rPr>
              <a:t> </a:t>
            </a:r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981202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209800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DevLys 010" pitchFamily="2" charset="0"/>
              </a:rPr>
              <a:t>  </a:t>
            </a:r>
            <a:endParaRPr lang="en-IN" sz="2600" dirty="0"/>
          </a:p>
        </p:txBody>
      </p:sp>
      <p:sp>
        <p:nvSpPr>
          <p:cNvPr id="11" name="Rectangle 10"/>
          <p:cNvSpPr/>
          <p:nvPr/>
        </p:nvSpPr>
        <p:spPr>
          <a:xfrm>
            <a:off x="914400" y="3343870"/>
            <a:ext cx="5562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</a:rPr>
              <a:t>ve`r</a:t>
            </a:r>
            <a:r>
              <a:rPr lang="en-US" b="1" dirty="0" smtClean="0">
                <a:latin typeface="DevLys 010" pitchFamily="2" charset="0"/>
              </a:rPr>
              <a:t>%&amp;  </a:t>
            </a:r>
            <a:r>
              <a:rPr lang="en-IN" dirty="0" err="1" smtClean="0">
                <a:latin typeface="DevLys 010" pitchFamily="2" charset="0"/>
              </a:rPr>
              <a:t>ve~r</a:t>
            </a:r>
            <a:r>
              <a:rPr lang="en-IN" dirty="0" smtClean="0">
                <a:latin typeface="DevLys 010" pitchFamily="2" charset="0"/>
              </a:rPr>
              <a:t> ;</a:t>
            </a:r>
            <a:r>
              <a:rPr lang="en-IN" dirty="0" err="1" smtClean="0">
                <a:latin typeface="DevLys 010" pitchFamily="2" charset="0"/>
              </a:rPr>
              <a:t>kstuk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ds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vUrxZr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o"kkZ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fudklh</a:t>
            </a:r>
            <a:r>
              <a:rPr lang="en-US" dirty="0" smtClean="0">
                <a:latin typeface="DevLys 010" pitchFamily="2" charset="0"/>
              </a:rPr>
              <a:t> o '</a:t>
            </a:r>
            <a:r>
              <a:rPr lang="en-US" dirty="0" err="1" smtClean="0">
                <a:latin typeface="DevLys 010" pitchFamily="2" charset="0"/>
              </a:rPr>
              <a:t>kgjh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ifjogu</a:t>
            </a:r>
            <a:r>
              <a:rPr lang="en-US" dirty="0" smtClean="0">
                <a:latin typeface="DevLys 010" pitchFamily="2" charset="0"/>
              </a:rPr>
              <a:t>] ?</a:t>
            </a:r>
            <a:r>
              <a:rPr lang="en-US" dirty="0" err="1" smtClean="0">
                <a:latin typeface="DevLys 010" pitchFamily="2" charset="0"/>
              </a:rPr>
              <a:t>kVd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ctV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gVk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rFkk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ikdZ</a:t>
            </a:r>
            <a:r>
              <a:rPr lang="en-IN" dirty="0" smtClean="0">
                <a:latin typeface="DevLys 010" pitchFamily="2" charset="0"/>
              </a:rPr>
              <a:t> ,</a:t>
            </a:r>
            <a:r>
              <a:rPr lang="en-IN" dirty="0" err="1" smtClean="0">
                <a:latin typeface="DevLys 010" pitchFamily="2" charset="0"/>
              </a:rPr>
              <a:t>oa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gfjr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LFky</a:t>
            </a:r>
            <a:r>
              <a:rPr lang="en-IN" dirty="0" smtClean="0">
                <a:latin typeface="DevLys 010" pitchFamily="2" charset="0"/>
              </a:rPr>
              <a:t> ?</a:t>
            </a:r>
            <a:r>
              <a:rPr lang="en-IN" dirty="0" err="1" smtClean="0">
                <a:latin typeface="DevLys 010" pitchFamily="2" charset="0"/>
              </a:rPr>
              <a:t>kVd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dk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cTkV</a:t>
            </a:r>
            <a:r>
              <a:rPr lang="en-IN" dirty="0" smtClean="0">
                <a:latin typeface="DevLys 010" pitchFamily="2" charset="0"/>
              </a:rPr>
              <a:t> 5-00 </a:t>
            </a:r>
            <a:r>
              <a:rPr lang="en-IN" dirty="0" err="1" smtClean="0">
                <a:latin typeface="DevLys 010" pitchFamily="2" charset="0"/>
              </a:rPr>
              <a:t>djksM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ds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LFkku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ij</a:t>
            </a:r>
            <a:r>
              <a:rPr lang="en-IN" dirty="0" smtClean="0">
                <a:latin typeface="DevLys 010" pitchFamily="2" charset="0"/>
              </a:rPr>
              <a:t> 2-50 </a:t>
            </a:r>
            <a:r>
              <a:rPr lang="en-US" dirty="0" err="1" smtClean="0">
                <a:latin typeface="DevLys 010" pitchFamily="2" charset="0"/>
              </a:rPr>
              <a:t>djksM</a:t>
            </a:r>
            <a:r>
              <a:rPr lang="en-US" dirty="0" smtClean="0">
                <a:latin typeface="DevLys 010" pitchFamily="2" charset="0"/>
              </a:rPr>
              <a:t> :</a:t>
            </a:r>
            <a:r>
              <a:rPr lang="en-US" dirty="0" err="1" smtClean="0">
                <a:latin typeface="DevLys 010" pitchFamily="2" charset="0"/>
              </a:rPr>
              <a:t>Ik;s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en-IN" dirty="0">
              <a:latin typeface="DevLys 01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4495800"/>
            <a:ext cx="5638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%&amp;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uxj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ntZ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le;&amp;le;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tkrk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'</a:t>
            </a:r>
            <a:r>
              <a:rPr lang="en-US" dirty="0" err="1" smtClean="0">
                <a:latin typeface="DevLys 010" pitchFamily="2" charset="0"/>
              </a:rPr>
              <a:t>kgj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fofHHku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foHkkxks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deZpkfj;ksa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izR;sd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gasrq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iksVZy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fnukad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30-09-2016 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rd 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1509 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izdj.kks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pqdk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</a:t>
            </a:r>
            <a:endParaRPr lang="en-IN" dirty="0">
              <a:latin typeface="DevLys 010" pitchFamily="2" charset="0"/>
            </a:endParaRPr>
          </a:p>
        </p:txBody>
      </p:sp>
      <p:pic>
        <p:nvPicPr>
          <p:cNvPr id="12" name="Picture 2" descr="C:\Users\Lenovo\Desktop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28600"/>
            <a:ext cx="1752601" cy="990600"/>
          </a:xfrm>
          <a:prstGeom prst="rect">
            <a:avLst/>
          </a:prstGeom>
          <a:noFill/>
        </p:spPr>
      </p:pic>
      <p:pic>
        <p:nvPicPr>
          <p:cNvPr id="1027" name="Picture 3" descr="C:\Users\Lenovo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6934200"/>
            <a:ext cx="53340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5486400" cy="3505200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57300" y="6248400"/>
            <a:ext cx="44577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 smtClean="0"/>
              <a:t>Help Line No-:180018006127                             Office No .        0144-2701364</a:t>
            </a:r>
          </a:p>
          <a:p>
            <a:r>
              <a:rPr lang="en-US" b="1" dirty="0" smtClean="0"/>
              <a:t>E-Mail</a:t>
            </a:r>
            <a:r>
              <a:rPr lang="en-US" dirty="0" smtClean="0"/>
              <a:t> id</a:t>
            </a:r>
            <a:r>
              <a:rPr lang="en-US" u="sng" dirty="0" smtClean="0">
                <a:hlinkClick r:id="rId2"/>
              </a:rPr>
              <a:t>-</a:t>
            </a:r>
            <a:r>
              <a:rPr lang="en-US" b="1" dirty="0" smtClean="0">
                <a:solidFill>
                  <a:srgbClr val="FF0000"/>
                </a:solidFill>
                <a:hlinkClick r:id="rId2"/>
              </a:rPr>
              <a:t>Alwar.Jaipur@gmail.com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Office Address -:  </a:t>
            </a:r>
            <a:r>
              <a:rPr lang="en-US" dirty="0" smtClean="0"/>
              <a:t>Town Hall, Near Hope Circus  Nagar </a:t>
            </a:r>
            <a:r>
              <a:rPr lang="en-US" dirty="0" err="1" smtClean="0"/>
              <a:t>Parishad</a:t>
            </a:r>
            <a:r>
              <a:rPr lang="en-US" dirty="0" smtClean="0"/>
              <a:t>  </a:t>
            </a:r>
            <a:r>
              <a:rPr lang="en-US" dirty="0" err="1" smtClean="0"/>
              <a:t>Alwar</a:t>
            </a:r>
            <a:r>
              <a:rPr lang="en-US" dirty="0" smtClean="0"/>
              <a:t> (Rajasthan)</a:t>
            </a:r>
          </a:p>
        </p:txBody>
      </p:sp>
      <p:pic>
        <p:nvPicPr>
          <p:cNvPr id="2050" name="Picture 2" descr="C:\Users\Lenovo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95438" y="457200"/>
            <a:ext cx="4119562" cy="4038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3454</TotalTime>
  <Words>349</Words>
  <Application>Microsoft Office PowerPoint</Application>
  <PresentationFormat>On-screen Show (4:3)</PresentationFormat>
  <Paragraphs>71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  uxj ifj"kn vyoj</vt:lpstr>
      <vt:lpstr>Slide 2</vt:lpstr>
      <vt:lpstr>uxj ij"kn vyoj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COUNCIL ALWAR</dc:title>
  <dc:creator>Lenovo</dc:creator>
  <cp:lastModifiedBy>Microsoft</cp:lastModifiedBy>
  <cp:revision>512</cp:revision>
  <dcterms:created xsi:type="dcterms:W3CDTF">2006-08-16T00:00:00Z</dcterms:created>
  <dcterms:modified xsi:type="dcterms:W3CDTF">2016-10-03T12:03:23Z</dcterms:modified>
</cp:coreProperties>
</file>