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75" r:id="rId3"/>
    <p:sldId id="266" r:id="rId4"/>
    <p:sldId id="269" r:id="rId5"/>
  </p:sldIdLst>
  <p:sldSz cx="6858000" cy="9144000" type="screen4x3"/>
  <p:notesSz cx="6770688" cy="9902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6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5156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93900" y="742950"/>
            <a:ext cx="2782888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069" y="4703842"/>
            <a:ext cx="5416550" cy="445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5156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9/2/2016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76200"/>
            <a:ext cx="6172200" cy="609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dirty="0" err="1" smtClean="0">
                <a:latin typeface="DevLys 010" pitchFamily="2" charset="0"/>
              </a:rPr>
              <a:t>uxj</a:t>
            </a:r>
            <a:r>
              <a:rPr lang="en-US" sz="4000" dirty="0" smtClean="0">
                <a:latin typeface="DevLys 010" pitchFamily="2" charset="0"/>
              </a:rPr>
              <a:t> </a:t>
            </a:r>
            <a:r>
              <a:rPr lang="en-US" sz="4000" dirty="0" err="1" smtClean="0">
                <a:latin typeface="DevLys 010" pitchFamily="2" charset="0"/>
              </a:rPr>
              <a:t>ifj"kn</a:t>
            </a:r>
            <a:r>
              <a:rPr lang="en-US" sz="4000" dirty="0" smtClean="0">
                <a:latin typeface="DevLys 010" pitchFamily="2" charset="0"/>
              </a:rPr>
              <a:t> </a:t>
            </a:r>
            <a:r>
              <a:rPr lang="en-US" sz="4000" dirty="0" err="1" smtClean="0">
                <a:latin typeface="DevLys 010" pitchFamily="2" charset="0"/>
              </a:rPr>
              <a:t>vyoj</a:t>
            </a:r>
            <a:endParaRPr lang="en-IN" sz="4000" dirty="0">
              <a:latin typeface="DevLys 010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2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5"/>
            <a:ext cx="2209800" cy="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267200" y="2743202"/>
            <a:ext cx="281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ohjsUnz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dqekj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505200"/>
            <a:ext cx="4953000" cy="3733800"/>
          </a:xfrm>
          <a:prstGeom prst="rect">
            <a:avLst/>
          </a:prstGeom>
          <a:noFill/>
        </p:spPr>
      </p:pic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</p:spPr>
      </p:pic>
      <p:pic>
        <p:nvPicPr>
          <p:cNvPr id="16" name="Picture 1" descr="C:\Users\Lenovo\Desktop\sIMG-20160313-WA0004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914400"/>
            <a:ext cx="1600200" cy="1803401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1888225" y="7631668"/>
            <a:ext cx="3401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AUGUST-2016</a:t>
            </a:r>
            <a:endParaRPr lang="en-US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6019800" cy="381000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endParaRPr lang="en-IN" dirty="0"/>
          </a:p>
          <a:p>
            <a:endParaRPr lang="en-US" sz="6400" b="1" u="sng" dirty="0" smtClean="0">
              <a:latin typeface="DevLys 010" pitchFamily="2" charset="0"/>
            </a:endParaRPr>
          </a:p>
          <a:p>
            <a:endParaRPr lang="en-US" sz="6400" b="1" u="sng" dirty="0" smtClean="0">
              <a:latin typeface="DevLys 010" pitchFamily="2" charset="0"/>
            </a:endParaRPr>
          </a:p>
          <a:p>
            <a:endParaRPr lang="en-US" sz="6400" b="1" u="sng" dirty="0" smtClean="0">
              <a:latin typeface="DevLys 010" pitchFamily="2" charset="0"/>
            </a:endParaRPr>
          </a:p>
          <a:p>
            <a:endParaRPr lang="en-US" sz="6400" b="1" u="sng" dirty="0" smtClean="0">
              <a:latin typeface="DevLys 010" pitchFamily="2" charset="0"/>
            </a:endParaRPr>
          </a:p>
          <a:p>
            <a:endParaRPr lang="en-US" sz="6400" b="1" u="sng" dirty="0" smtClean="0">
              <a:latin typeface="DevLys 010" pitchFamily="2" charset="0"/>
            </a:endParaRPr>
          </a:p>
          <a:p>
            <a:pPr>
              <a:buNone/>
            </a:pPr>
            <a:r>
              <a:rPr lang="en-US" sz="9600" b="1" dirty="0" smtClean="0">
                <a:latin typeface="DevLys 010" pitchFamily="2" charset="0"/>
              </a:rPr>
              <a:t>  			</a:t>
            </a:r>
            <a:endParaRPr lang="en-IN" sz="10400" dirty="0" smtClean="0">
              <a:latin typeface="DevLys 010" pitchFamily="2" charset="0"/>
            </a:endParaRPr>
          </a:p>
          <a:p>
            <a:pPr>
              <a:buNone/>
            </a:pPr>
            <a:r>
              <a:rPr lang="en-US" sz="6400" dirty="0" smtClean="0">
                <a:latin typeface="DevLys 010" pitchFamily="2" charset="0"/>
              </a:rPr>
              <a:t>   </a:t>
            </a:r>
            <a:r>
              <a:rPr lang="en-US" sz="9600" b="1" dirty="0" smtClean="0">
                <a:latin typeface="DevLys 010" pitchFamily="2" charset="0"/>
              </a:rPr>
              <a:t> </a:t>
            </a:r>
            <a:r>
              <a:rPr lang="en-US" sz="7200" b="1" dirty="0" err="1" smtClean="0">
                <a:latin typeface="DevLys 010" pitchFamily="2" charset="0"/>
              </a:rPr>
              <a:t>LoPN</a:t>
            </a:r>
            <a:r>
              <a:rPr lang="en-US" sz="7200" b="1" dirty="0" smtClean="0">
                <a:latin typeface="DevLys 010" pitchFamily="2" charset="0"/>
              </a:rPr>
              <a:t> </a:t>
            </a:r>
            <a:r>
              <a:rPr lang="en-US" sz="7200" b="1" dirty="0" err="1" smtClean="0">
                <a:latin typeface="DevLys 010" pitchFamily="2" charset="0"/>
              </a:rPr>
              <a:t>Hkkjr</a:t>
            </a:r>
            <a:r>
              <a:rPr lang="en-US" sz="7200" b="1" dirty="0" smtClean="0">
                <a:latin typeface="DevLys 010" pitchFamily="2" charset="0"/>
              </a:rPr>
              <a:t> </a:t>
            </a:r>
            <a:r>
              <a:rPr lang="en-US" sz="7200" b="1" dirty="0" err="1" smtClean="0">
                <a:latin typeface="DevLys 010" pitchFamily="2" charset="0"/>
              </a:rPr>
              <a:t>fe'ku</a:t>
            </a:r>
            <a:r>
              <a:rPr lang="en-US" sz="7200" dirty="0" smtClean="0">
                <a:latin typeface="DevLys 010" pitchFamily="2" charset="0"/>
              </a:rPr>
              <a:t> %&amp; </a:t>
            </a:r>
            <a:r>
              <a:rPr lang="en-US" sz="7200" dirty="0" err="1" smtClean="0">
                <a:latin typeface="DevLys 010" pitchFamily="2" charset="0"/>
              </a:rPr>
              <a:t>LoPN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Hkkjr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fe’ku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O;fDrxr</a:t>
            </a:r>
            <a:r>
              <a:rPr lang="en-US" sz="7200" dirty="0" smtClean="0">
                <a:latin typeface="DevLys 010" pitchFamily="2" charset="0"/>
              </a:rPr>
              <a:t> ’</a:t>
            </a:r>
            <a:r>
              <a:rPr lang="en-US" sz="7200" dirty="0" err="1" smtClean="0">
                <a:latin typeface="DevLys 010" pitchFamily="2" charset="0"/>
              </a:rPr>
              <a:t>kkSpky</a:t>
            </a:r>
            <a:r>
              <a:rPr lang="en-US" sz="7200" dirty="0" smtClean="0">
                <a:latin typeface="DevLys 010" pitchFamily="2" charset="0"/>
              </a:rPr>
              <a:t>; </a:t>
            </a:r>
            <a:r>
              <a:rPr lang="en-US" sz="7200" dirty="0" err="1" smtClean="0">
                <a:latin typeface="DevLys 010" pitchFamily="2" charset="0"/>
              </a:rPr>
              <a:t>fuekZ.k</a:t>
            </a:r>
            <a:r>
              <a:rPr lang="en-US" sz="7200" dirty="0" smtClean="0">
                <a:latin typeface="DevLys 010" pitchFamily="2" charset="0"/>
              </a:rPr>
              <a:t> ?</a:t>
            </a:r>
            <a:r>
              <a:rPr lang="en-US" sz="7200" dirty="0" err="1" smtClean="0">
                <a:latin typeface="DevLys 010" pitchFamily="2" charset="0"/>
              </a:rPr>
              <a:t>kVd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esa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vc</a:t>
            </a:r>
            <a:r>
              <a:rPr lang="en-US" sz="7200" dirty="0" smtClean="0">
                <a:latin typeface="DevLys 010" pitchFamily="2" charset="0"/>
              </a:rPr>
              <a:t> rd </a:t>
            </a:r>
            <a:r>
              <a:rPr lang="en-US" sz="7200" dirty="0" err="1" smtClean="0">
                <a:latin typeface="DevLys 010" pitchFamily="2" charset="0"/>
              </a:rPr>
              <a:t>dqy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b="1" dirty="0" smtClean="0">
                <a:latin typeface="DevLys 010" pitchFamily="2" charset="0"/>
                <a:ea typeface="Times New Roman"/>
                <a:cs typeface="Times New Roman"/>
              </a:rPr>
              <a:t>2427 </a:t>
            </a:r>
            <a:r>
              <a:rPr lang="en-US" sz="7200" dirty="0" err="1" smtClean="0">
                <a:latin typeface="DevLys 010" pitchFamily="2" charset="0"/>
              </a:rPr>
              <a:t>vkosnu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vkWuykbu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b="1" dirty="0" smtClean="0">
                <a:latin typeface="DevLys 010" pitchFamily="2" charset="0"/>
              </a:rPr>
              <a:t>1954 </a:t>
            </a:r>
            <a:r>
              <a:rPr lang="en-US" sz="7200" dirty="0" err="1" smtClean="0">
                <a:latin typeface="DevLys 010" pitchFamily="2" charset="0"/>
              </a:rPr>
              <a:t>osfjQkbM-,oa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b="1" dirty="0" smtClean="0">
                <a:latin typeface="DevLys 010" pitchFamily="2" charset="0"/>
              </a:rPr>
              <a:t>1917</a:t>
            </a:r>
            <a:r>
              <a:rPr lang="en-US" sz="7200" dirty="0" smtClean="0">
                <a:latin typeface="DevLys 010" pitchFamily="2" charset="0"/>
              </a:rPr>
              <a:t> ,</a:t>
            </a:r>
            <a:r>
              <a:rPr lang="en-US" sz="7200" dirty="0" err="1" smtClean="0">
                <a:latin typeface="DevLys 010" pitchFamily="2" charset="0"/>
              </a:rPr>
              <a:t>izwo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fd;s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tk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pqds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uxj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ifj"kn</a:t>
            </a:r>
            <a:r>
              <a:rPr lang="en-US" sz="7200" dirty="0" smtClean="0">
                <a:latin typeface="DevLys 010" pitchFamily="2" charset="0"/>
              </a:rPr>
              <a:t>~ {</a:t>
            </a:r>
            <a:r>
              <a:rPr lang="en-US" sz="7200" dirty="0" err="1" smtClean="0">
                <a:latin typeface="DevLys 010" pitchFamily="2" charset="0"/>
              </a:rPr>
              <a:t>ks</a:t>
            </a:r>
            <a:r>
              <a:rPr lang="en-US" sz="7200" dirty="0" smtClean="0">
                <a:latin typeface="DevLys 010" pitchFamily="2" charset="0"/>
              </a:rPr>
              <a:t>= </a:t>
            </a:r>
            <a:r>
              <a:rPr lang="en-US" sz="7200" dirty="0" err="1" smtClean="0">
                <a:latin typeface="DevLys 010" pitchFamily="2" charset="0"/>
              </a:rPr>
              <a:t>es</a:t>
            </a:r>
            <a:r>
              <a:rPr lang="en-US" sz="7200" dirty="0" smtClean="0">
                <a:latin typeface="DevLys 010" pitchFamily="2" charset="0"/>
              </a:rPr>
              <a:t> 81 '</a:t>
            </a:r>
            <a:r>
              <a:rPr lang="en-US" sz="7200" dirty="0" err="1" smtClean="0">
                <a:latin typeface="DevLys 010" pitchFamily="2" charset="0"/>
              </a:rPr>
              <a:t>kkSpky</a:t>
            </a:r>
            <a:r>
              <a:rPr lang="en-US" sz="7200" dirty="0" smtClean="0">
                <a:latin typeface="DevLys 010" pitchFamily="2" charset="0"/>
              </a:rPr>
              <a:t>; </a:t>
            </a:r>
            <a:r>
              <a:rPr lang="en-US" sz="7200" dirty="0" err="1" smtClean="0">
                <a:latin typeface="DevLys 010" pitchFamily="2" charset="0"/>
              </a:rPr>
              <a:t>fufeZr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gks</a:t>
            </a:r>
            <a:r>
              <a:rPr lang="en-US" sz="7200" dirty="0" smtClean="0">
                <a:latin typeface="DevLys 010" pitchFamily="2" charset="0"/>
              </a:rPr>
              <a:t> x, </a:t>
            </a:r>
            <a:r>
              <a:rPr lang="en-US" sz="7200" dirty="0" err="1" smtClean="0">
                <a:latin typeface="DevLys 010" pitchFamily="2" charset="0"/>
              </a:rPr>
              <a:t>gS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rFkk</a:t>
            </a:r>
            <a:r>
              <a:rPr lang="en-US" sz="7200" dirty="0" smtClean="0">
                <a:latin typeface="DevLys 010" pitchFamily="2" charset="0"/>
              </a:rPr>
              <a:t> 196 </a:t>
            </a:r>
            <a:r>
              <a:rPr lang="en-US" sz="7200" dirty="0" err="1" smtClean="0">
                <a:latin typeface="DevLys 010" pitchFamily="2" charset="0"/>
              </a:rPr>
              <a:t>fuekZ.kk</a:t>
            </a:r>
            <a:r>
              <a:rPr lang="en-US" sz="7200" dirty="0" smtClean="0">
                <a:latin typeface="DevLys 010" pitchFamily="2" charset="0"/>
              </a:rPr>
              <a:t>/</a:t>
            </a:r>
            <a:r>
              <a:rPr lang="en-US" sz="7200" dirty="0" err="1" smtClean="0">
                <a:latin typeface="DevLys 010" pitchFamily="2" charset="0"/>
              </a:rPr>
              <a:t>khu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nks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lkeqnkf;d</a:t>
            </a:r>
            <a:r>
              <a:rPr lang="en-US" sz="7200" dirty="0" smtClean="0">
                <a:latin typeface="DevLys 010" pitchFamily="2" charset="0"/>
              </a:rPr>
              <a:t> '</a:t>
            </a:r>
            <a:r>
              <a:rPr lang="en-US" sz="7200" dirty="0" err="1" smtClean="0">
                <a:latin typeface="DevLys 010" pitchFamily="2" charset="0"/>
              </a:rPr>
              <a:t>kkSpky;ks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fuekZ.k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dk;Z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iw.kZ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fn;k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</a:t>
            </a:r>
            <a:r>
              <a:rPr lang="en-US" sz="7200" dirty="0" smtClean="0">
                <a:latin typeface="DevLys 010" pitchFamily="2" charset="0"/>
              </a:rPr>
              <a:t> A</a:t>
            </a:r>
          </a:p>
          <a:p>
            <a:pPr>
              <a:buNone/>
            </a:pPr>
            <a:r>
              <a:rPr lang="en-US" sz="7200" dirty="0" smtClean="0">
                <a:latin typeface="DevLys 010" pitchFamily="2" charset="0"/>
              </a:rPr>
              <a:t>       </a:t>
            </a:r>
          </a:p>
          <a:p>
            <a:pPr>
              <a:buNone/>
            </a:pPr>
            <a:r>
              <a:rPr lang="en-US" sz="8000" dirty="0" smtClean="0">
                <a:latin typeface="DevLys 010" pitchFamily="2" charset="0"/>
              </a:rPr>
              <a:t> </a:t>
            </a:r>
            <a:endParaRPr lang="en-US" sz="80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 descr="C:\Users\Lenovo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8340" y="1219200"/>
            <a:ext cx="1710060" cy="762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8305798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5360075"/>
            <a:ext cx="563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lhojst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f’kfoj</a:t>
            </a:r>
            <a:r>
              <a:rPr lang="en-US" dirty="0" smtClean="0">
                <a:latin typeface="DevLys 010" pitchFamily="2" charset="0"/>
              </a:rPr>
              <a:t> %&amp;</a:t>
            </a:r>
            <a:r>
              <a:rPr lang="en-US" dirty="0" err="1" smtClean="0">
                <a:latin typeface="DevLys 010" pitchFamily="2" charset="0"/>
              </a:rPr>
              <a:t>vyoj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dh 19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 </a:t>
            </a:r>
            <a:r>
              <a:rPr lang="en-US" sz="16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19 </a:t>
            </a:r>
            <a:r>
              <a:rPr lang="en-US" dirty="0" err="1" smtClean="0">
                <a:latin typeface="DevLys 010" pitchFamily="2" charset="0"/>
              </a:rPr>
              <a:t>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13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okj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f’kfojks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vk;kstu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ftles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vxLr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ekg</a:t>
            </a:r>
            <a:r>
              <a:rPr lang="en-US" dirty="0" smtClean="0">
                <a:latin typeface="DevLys 010" pitchFamily="2" charset="0"/>
              </a:rPr>
              <a:t> rd  </a:t>
            </a:r>
            <a:r>
              <a:rPr lang="en-US" dirty="0" err="1" smtClean="0">
                <a:latin typeface="DevLys 010" pitchFamily="2" charset="0"/>
              </a:rPr>
              <a:t>dqy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2498 </a:t>
            </a:r>
            <a:r>
              <a:rPr lang="en-US" dirty="0" smtClean="0">
                <a:latin typeface="DevLys 010" pitchFamily="2" charset="0"/>
              </a:rPr>
              <a:t>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izksiVhZ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1075 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fQthdt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ugh </a:t>
            </a:r>
            <a:r>
              <a:rPr lang="en-US" dirty="0" err="1" smtClean="0">
                <a:latin typeface="DevLys 010" pitchFamily="2" charset="0"/>
              </a:rPr>
              <a:t>ysus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1152 </a:t>
            </a:r>
            <a:r>
              <a:rPr lang="en-US" dirty="0" err="1" smtClean="0">
                <a:latin typeface="DevLys 010" pitchFamily="2" charset="0"/>
              </a:rPr>
              <a:t>yksxks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uksfVl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pic>
        <p:nvPicPr>
          <p:cNvPr id="2" name="Picture 2" descr="C:\Users\Lenovo\Desktop\downloa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28600"/>
            <a:ext cx="1752601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6019800" cy="1676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9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sz="19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sz="19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sz="1900" dirty="0" err="1" smtClean="0">
                <a:latin typeface="DevLys 010" pitchFamily="2" charset="0"/>
              </a:rPr>
              <a:t>uxj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ifj"kn</a:t>
            </a:r>
            <a:r>
              <a:rPr lang="en-US" sz="1900" dirty="0" smtClean="0">
                <a:latin typeface="DevLys 010" pitchFamily="2" charset="0"/>
              </a:rPr>
              <a:t> }</a:t>
            </a:r>
            <a:r>
              <a:rPr lang="en-US" sz="1900" dirty="0" err="1" smtClean="0">
                <a:latin typeface="DevLys 010" pitchFamily="2" charset="0"/>
              </a:rPr>
              <a:t>kjk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Hkkek’kkg</a:t>
            </a:r>
            <a:r>
              <a:rPr lang="en-US" sz="1900" dirty="0" smtClean="0">
                <a:latin typeface="DevLys 010" pitchFamily="2" charset="0"/>
              </a:rPr>
              <a:t> ;</a:t>
            </a:r>
            <a:r>
              <a:rPr lang="en-US" sz="1900" dirty="0" err="1" smtClean="0">
                <a:latin typeface="DevLys 010" pitchFamily="2" charset="0"/>
              </a:rPr>
              <a:t>kstukUrxZr</a:t>
            </a:r>
            <a:r>
              <a:rPr lang="en-US" sz="1900" dirty="0" smtClean="0">
                <a:latin typeface="DevLys 010" pitchFamily="2" charset="0"/>
              </a:rPr>
              <a:t> 11&amp;02&amp;2016 </a:t>
            </a:r>
            <a:r>
              <a:rPr lang="en-US" sz="1900" dirty="0" err="1" smtClean="0">
                <a:latin typeface="DevLys 010" pitchFamily="2" charset="0"/>
              </a:rPr>
              <a:t>ls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lkekftd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lqj</a:t>
            </a:r>
            <a:r>
              <a:rPr lang="en-US" sz="1900" dirty="0" smtClean="0">
                <a:latin typeface="DevLys 010" pitchFamily="2" charset="0"/>
              </a:rPr>
              <a:t>{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isa’ku</a:t>
            </a:r>
            <a:r>
              <a:rPr lang="en-US" sz="1900" dirty="0" smtClean="0">
                <a:latin typeface="DevLys 010" pitchFamily="2" charset="0"/>
              </a:rPr>
              <a:t> ,</a:t>
            </a:r>
            <a:r>
              <a:rPr lang="en-US" sz="1900" dirty="0" err="1" smtClean="0">
                <a:latin typeface="DevLys 010" pitchFamily="2" charset="0"/>
              </a:rPr>
              <a:t>oa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jk’ku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dkMZ</a:t>
            </a:r>
            <a:r>
              <a:rPr lang="en-US" sz="1900" dirty="0" smtClean="0">
                <a:latin typeface="DevLys 010" pitchFamily="2" charset="0"/>
              </a:rPr>
              <a:t> dh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fd;k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jgk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orZeku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gsrq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dk;kZy</a:t>
            </a:r>
            <a:r>
              <a:rPr lang="en-US" sz="1900" dirty="0" smtClean="0">
                <a:latin typeface="DevLys 010" pitchFamily="2" charset="0"/>
              </a:rPr>
              <a:t>; </a:t>
            </a:r>
            <a:r>
              <a:rPr lang="en-US" sz="1900" dirty="0" err="1" smtClean="0">
                <a:latin typeface="DevLys 010" pitchFamily="2" charset="0"/>
              </a:rPr>
              <a:t>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ykHkkfFkZ;ksa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nLrkost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izkIr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fd;s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jgs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vc</a:t>
            </a:r>
            <a:r>
              <a:rPr lang="en-US" sz="1900" dirty="0" smtClean="0">
                <a:latin typeface="DevLys 010" pitchFamily="2" charset="0"/>
              </a:rPr>
              <a:t> rd 36]754 </a:t>
            </a:r>
            <a:r>
              <a:rPr lang="en-US" sz="1900" dirty="0" err="1" smtClean="0">
                <a:latin typeface="DevLys 010" pitchFamily="2" charset="0"/>
              </a:rPr>
              <a:t>jk’ku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dkMksZa</a:t>
            </a:r>
            <a:r>
              <a:rPr lang="en-US" sz="1900" dirty="0" smtClean="0">
                <a:latin typeface="DevLys 010" pitchFamily="2" charset="0"/>
              </a:rPr>
              <a:t> dh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fd;k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pqdk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ftlesa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ls</a:t>
            </a:r>
            <a:r>
              <a:rPr lang="en-US" sz="1900" dirty="0" smtClean="0">
                <a:latin typeface="DevLys 010" pitchFamily="2" charset="0"/>
              </a:rPr>
              <a:t> 25801 </a:t>
            </a:r>
            <a:r>
              <a:rPr lang="en-US" sz="1900" dirty="0" err="1" smtClean="0">
                <a:latin typeface="DevLys 010" pitchFamily="2" charset="0"/>
              </a:rPr>
              <a:t>jk’ku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dkMZ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jk"Vªh</a:t>
            </a:r>
            <a:r>
              <a:rPr lang="en-US" sz="1900" dirty="0" smtClean="0">
                <a:latin typeface="DevLys 010" pitchFamily="2" charset="0"/>
              </a:rPr>
              <a:t>; [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| </a:t>
            </a:r>
            <a:r>
              <a:rPr lang="en-US" sz="1900" dirty="0" err="1" smtClean="0">
                <a:latin typeface="DevLys 010" pitchFamily="2" charset="0"/>
              </a:rPr>
              <a:t>lqj</a:t>
            </a:r>
            <a:r>
              <a:rPr lang="en-US" sz="1900" dirty="0" smtClean="0">
                <a:latin typeface="DevLys 010" pitchFamily="2" charset="0"/>
              </a:rPr>
              <a:t>{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p;fur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lkekftd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lqj</a:t>
            </a:r>
            <a:r>
              <a:rPr lang="en-US" sz="1900" dirty="0" smtClean="0">
                <a:latin typeface="DevLys 010" pitchFamily="2" charset="0"/>
              </a:rPr>
              <a:t>{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isa’ku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ds</a:t>
            </a:r>
            <a:r>
              <a:rPr lang="en-US" sz="1900" dirty="0" smtClean="0">
                <a:latin typeface="DevLys 010" pitchFamily="2" charset="0"/>
              </a:rPr>
              <a:t> 6613 </a:t>
            </a:r>
            <a:r>
              <a:rPr lang="en-US" sz="1900" dirty="0" err="1" smtClean="0">
                <a:latin typeface="DevLys 010" pitchFamily="2" charset="0"/>
              </a:rPr>
              <a:t>ykHkkfFkZ;ksa</a:t>
            </a:r>
            <a:r>
              <a:rPr lang="en-US" sz="1900" dirty="0" smtClean="0">
                <a:latin typeface="DevLys 010" pitchFamily="2" charset="0"/>
              </a:rPr>
              <a:t> dh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Hkh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vc</a:t>
            </a:r>
            <a:r>
              <a:rPr lang="en-US" sz="1900" dirty="0" smtClean="0">
                <a:latin typeface="DevLys 010" pitchFamily="2" charset="0"/>
              </a:rPr>
              <a:t> rd </a:t>
            </a:r>
            <a:r>
              <a:rPr lang="en-US" sz="1900" dirty="0" err="1" smtClean="0">
                <a:latin typeface="DevLys 010" pitchFamily="2" charset="0"/>
              </a:rPr>
              <a:t>fd;k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pqdk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</a:t>
            </a:r>
            <a:r>
              <a:rPr lang="en-US" sz="1900" dirty="0" smtClean="0">
                <a:latin typeface="DevLys 010" pitchFamily="2" charset="0"/>
              </a:rPr>
              <a:t> </a:t>
            </a: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2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0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14400" y="334387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ve`r</a:t>
            </a:r>
            <a:r>
              <a:rPr lang="en-US" b="1" dirty="0" smtClean="0">
                <a:latin typeface="DevLys 010" pitchFamily="2" charset="0"/>
              </a:rPr>
              <a:t>%&amp;  </a:t>
            </a:r>
            <a:r>
              <a:rPr lang="en-IN" dirty="0" err="1" smtClean="0">
                <a:latin typeface="DevLys 010" pitchFamily="2" charset="0"/>
              </a:rPr>
              <a:t>ve~r</a:t>
            </a:r>
            <a:r>
              <a:rPr lang="en-IN" dirty="0" smtClean="0">
                <a:latin typeface="DevLys 010" pitchFamily="2" charset="0"/>
              </a:rPr>
              <a:t> ;</a:t>
            </a:r>
            <a:r>
              <a:rPr lang="en-IN" dirty="0" err="1" smtClean="0">
                <a:latin typeface="DevLys 010" pitchFamily="2" charset="0"/>
              </a:rPr>
              <a:t>kstuk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vUrxZr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o"kkZ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fudklh</a:t>
            </a:r>
            <a:r>
              <a:rPr lang="en-US" dirty="0" smtClean="0">
                <a:latin typeface="DevLys 010" pitchFamily="2" charset="0"/>
              </a:rPr>
              <a:t> o '</a:t>
            </a:r>
            <a:r>
              <a:rPr lang="en-US" dirty="0" err="1" smtClean="0">
                <a:latin typeface="DevLys 010" pitchFamily="2" charset="0"/>
              </a:rPr>
              <a:t>kgjh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ifjogu</a:t>
            </a:r>
            <a:r>
              <a:rPr lang="en-US" dirty="0" smtClean="0">
                <a:latin typeface="DevLys 010" pitchFamily="2" charset="0"/>
              </a:rPr>
              <a:t>] ?</a:t>
            </a:r>
            <a:r>
              <a:rPr lang="en-US" dirty="0" err="1" smtClean="0">
                <a:latin typeface="DevLys 010" pitchFamily="2" charset="0"/>
              </a:rPr>
              <a:t>kVd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ctV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rFkk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ikdZ</a:t>
            </a:r>
            <a:r>
              <a:rPr lang="en-IN" dirty="0" smtClean="0">
                <a:latin typeface="DevLys 010" pitchFamily="2" charset="0"/>
              </a:rPr>
              <a:t> ,</a:t>
            </a:r>
            <a:r>
              <a:rPr lang="en-IN" dirty="0" err="1" smtClean="0">
                <a:latin typeface="DevLys 010" pitchFamily="2" charset="0"/>
              </a:rPr>
              <a:t>oa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gfjr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LFky</a:t>
            </a:r>
            <a:r>
              <a:rPr lang="en-IN" dirty="0" smtClean="0">
                <a:latin typeface="DevLys 010" pitchFamily="2" charset="0"/>
              </a:rPr>
              <a:t> ?</a:t>
            </a:r>
            <a:r>
              <a:rPr lang="en-IN" dirty="0" err="1" smtClean="0">
                <a:latin typeface="DevLys 010" pitchFamily="2" charset="0"/>
              </a:rPr>
              <a:t>kVd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cTkV</a:t>
            </a:r>
            <a:r>
              <a:rPr lang="en-IN" dirty="0" smtClean="0">
                <a:latin typeface="DevLys 010" pitchFamily="2" charset="0"/>
              </a:rPr>
              <a:t> 5djksM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LFkku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ij</a:t>
            </a:r>
            <a:r>
              <a:rPr lang="en-IN" dirty="0" smtClean="0">
                <a:latin typeface="DevLys 010" pitchFamily="2" charset="0"/>
              </a:rPr>
              <a:t> 2-5 </a:t>
            </a:r>
            <a:r>
              <a:rPr lang="en-US" dirty="0" err="1" smtClean="0">
                <a:latin typeface="DevLys 010" pitchFamily="2" charset="0"/>
              </a:rPr>
              <a:t>djksM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4958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tkrk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fnukad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31-08-2016 rd 1495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pqdk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pic>
        <p:nvPicPr>
          <p:cNvPr id="4" name="Picture 2" descr="C:\Users\Lenovo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6250357"/>
            <a:ext cx="4995862" cy="2817443"/>
          </a:xfrm>
          <a:prstGeom prst="rect">
            <a:avLst/>
          </a:prstGeom>
          <a:noFill/>
        </p:spPr>
      </p:pic>
      <p:pic>
        <p:nvPicPr>
          <p:cNvPr id="12" name="Picture 2" descr="C:\Users\Lenovo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28600"/>
            <a:ext cx="1752601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57300" y="6248400"/>
            <a:ext cx="44577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/>
              <a:t>Help Line No-:180018006127                             Office No .        0144-2701364</a:t>
            </a:r>
          </a:p>
          <a:p>
            <a:r>
              <a:rPr lang="en-US" b="1" dirty="0" smtClean="0"/>
              <a:t>E-Mail</a:t>
            </a:r>
            <a:r>
              <a:rPr lang="en-US" dirty="0" smtClean="0"/>
              <a:t> id</a:t>
            </a:r>
            <a:r>
              <a:rPr lang="en-US" u="sng" dirty="0" smtClean="0">
                <a:hlinkClick r:id="rId2"/>
              </a:rPr>
              <a:t>-</a:t>
            </a:r>
            <a:r>
              <a:rPr lang="en-US" b="1" dirty="0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Office Address -:  </a:t>
            </a:r>
            <a:r>
              <a:rPr lang="en-US" dirty="0" smtClean="0"/>
              <a:t>Town Hall, Near Hope Circus  Nagar </a:t>
            </a:r>
            <a:r>
              <a:rPr lang="en-US" dirty="0" err="1" smtClean="0"/>
              <a:t>Parishad</a:t>
            </a:r>
            <a:r>
              <a:rPr lang="en-US" dirty="0" smtClean="0"/>
              <a:t>  </a:t>
            </a:r>
            <a:r>
              <a:rPr lang="en-US" dirty="0" err="1" smtClean="0"/>
              <a:t>Alwar</a:t>
            </a:r>
            <a:r>
              <a:rPr lang="en-US" dirty="0" smtClean="0"/>
              <a:t> (Rajasthan)</a:t>
            </a:r>
          </a:p>
        </p:txBody>
      </p:sp>
      <p:pic>
        <p:nvPicPr>
          <p:cNvPr id="2050" name="Picture 2" descr="C:\Users\Lenovo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5438" y="457200"/>
            <a:ext cx="4119562" cy="4038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3431</TotalTime>
  <Words>351</Words>
  <Application>Microsoft Office PowerPoint</Application>
  <PresentationFormat>On-screen Show (4:3)</PresentationFormat>
  <Paragraphs>78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  uxj ifj"kn vyoj</vt:lpstr>
      <vt:lpstr>Slide 2</vt:lpstr>
      <vt:lpstr>uxj ij"kn vyoj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Microsoft</cp:lastModifiedBy>
  <cp:revision>498</cp:revision>
  <dcterms:created xsi:type="dcterms:W3CDTF">2006-08-16T00:00:00Z</dcterms:created>
  <dcterms:modified xsi:type="dcterms:W3CDTF">2016-09-02T07:31:22Z</dcterms:modified>
</cp:coreProperties>
</file>