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7" r:id="rId2"/>
    <p:sldId id="275" r:id="rId3"/>
    <p:sldId id="285" r:id="rId4"/>
    <p:sldId id="276" r:id="rId5"/>
    <p:sldId id="288" r:id="rId6"/>
    <p:sldId id="279" r:id="rId7"/>
    <p:sldId id="286" r:id="rId8"/>
    <p:sldId id="287" r:id="rId9"/>
    <p:sldId id="269" r:id="rId10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4660"/>
  </p:normalViewPr>
  <p:slideViewPr>
    <p:cSldViewPr>
      <p:cViewPr>
        <p:scale>
          <a:sx n="100" d="100"/>
          <a:sy n="100" d="100"/>
        </p:scale>
        <p:origin x="-222" y="28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3DCF8-11DD-4C58-8455-571AF049AF6F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E813-9186-4C29-9975-94C710C515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8/1/2017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eqjkjhyky</a:t>
            </a:r>
            <a:r>
              <a:rPr lang="en-US" sz="1600" b="1" dirty="0" smtClean="0">
                <a:latin typeface="DevLys 010" pitchFamily="2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cs typeface="Mangal" pitchFamily="18" charset="0"/>
              </a:rPr>
              <a:t>oekZ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1888226" y="7239000"/>
            <a:ext cx="30526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JUNE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  <p:pic>
        <p:nvPicPr>
          <p:cNvPr id="18" name="Picture 17" descr="C:\Users\yashyashvi\Desktop\np log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3810000"/>
            <a:ext cx="30480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5791200" cy="2286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3252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2735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2671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526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rFkk</a:t>
            </a:r>
            <a:r>
              <a:rPr lang="en-US" sz="6400" dirty="0" smtClean="0">
                <a:latin typeface="DevLys 010" pitchFamily="2" charset="0"/>
              </a:rPr>
              <a:t> 271 </a:t>
            </a:r>
            <a:r>
              <a:rPr lang="en-US" sz="6400" dirty="0" err="1" smtClean="0">
                <a:latin typeface="DevLys 010" pitchFamily="2" charset="0"/>
              </a:rPr>
              <a:t>fuekZ.kk</a:t>
            </a:r>
            <a:r>
              <a:rPr lang="en-US" sz="6400" dirty="0" smtClean="0">
                <a:latin typeface="DevLys 010" pitchFamily="2" charset="0"/>
              </a:rPr>
              <a:t>/</a:t>
            </a:r>
            <a:r>
              <a:rPr lang="en-US" sz="6400" dirty="0" err="1" smtClean="0">
                <a:latin typeface="DevLys 010" pitchFamily="2" charset="0"/>
              </a:rPr>
              <a:t>khu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smtClean="0">
                <a:latin typeface="DevLys 010" pitchFamily="2" charset="0"/>
              </a:rPr>
              <a:t> 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o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</a:t>
            </a:r>
            <a:r>
              <a:rPr lang="en-US" sz="6400" dirty="0" smtClean="0">
                <a:latin typeface="DevLys 010" pitchFamily="2" charset="0"/>
              </a:rPr>
              <a:t>= o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Hkh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forfjr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x;sA</a:t>
            </a:r>
            <a:r>
              <a:rPr lang="en-US" sz="6400" dirty="0" smtClean="0">
                <a:latin typeface="DevLys 010" pitchFamily="2" charset="0"/>
              </a:rPr>
              <a:t>  </a:t>
            </a: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762000"/>
            <a:ext cx="1752600" cy="1676400"/>
          </a:xfrm>
          <a:prstGeom prst="rect">
            <a:avLst/>
          </a:prstGeom>
          <a:noFill/>
        </p:spPr>
      </p:pic>
      <p:pic>
        <p:nvPicPr>
          <p:cNvPr id="11266" name="Picture 2" descr="C:\Users\yashyashvi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28600"/>
            <a:ext cx="2743200" cy="2381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" name="Picture 4" descr="C:\Users\yashyashvi\Desktop\EVS\IMG_20170605_09305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5334000"/>
            <a:ext cx="2667000" cy="2000251"/>
          </a:xfrm>
          <a:prstGeom prst="rect">
            <a:avLst/>
          </a:prstGeom>
          <a:noFill/>
        </p:spPr>
      </p:pic>
      <p:pic>
        <p:nvPicPr>
          <p:cNvPr id="4" name="Picture 5" descr="C:\Users\yashyashvi\Desktop\EVS\IMG_20170605_102216_HDR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86201" y="5334000"/>
            <a:ext cx="2663825" cy="1997869"/>
          </a:xfrm>
          <a:prstGeom prst="rect">
            <a:avLst/>
          </a:prstGeom>
          <a:noFill/>
        </p:spPr>
      </p:pic>
      <p:pic>
        <p:nvPicPr>
          <p:cNvPr id="1030" name="Picture 6" descr="C:\Users\yashyashvi\Desktop\EVS\IMG_20170605_103715_HDR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" y="7391400"/>
            <a:ext cx="2057400" cy="1600200"/>
          </a:xfrm>
          <a:prstGeom prst="rect">
            <a:avLst/>
          </a:prstGeom>
          <a:noFill/>
        </p:spPr>
      </p:pic>
      <p:pic>
        <p:nvPicPr>
          <p:cNvPr id="1031" name="Picture 7" descr="C:\Users\yashyashvi\Desktop\EVS\IMG-20170607-WA000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1" y="7391400"/>
            <a:ext cx="1838325" cy="1600200"/>
          </a:xfrm>
          <a:prstGeom prst="rect">
            <a:avLst/>
          </a:prstGeom>
          <a:noFill/>
        </p:spPr>
      </p:pic>
      <p:pic>
        <p:nvPicPr>
          <p:cNvPr id="1032" name="Picture 8" descr="C:\Users\yashyashvi\Desktop\EVS\IMG_20170605_092833_HDR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93770" y="7391400"/>
            <a:ext cx="1254631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152401"/>
            <a:ext cx="5486400" cy="2831544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r>
              <a:rPr lang="en-US" sz="1600" dirty="0" smtClean="0">
                <a:latin typeface="DevLys 010" pitchFamily="2" charset="0"/>
              </a:rPr>
              <a:t> dh f}</a:t>
            </a:r>
            <a:r>
              <a:rPr lang="en-US" sz="1600" dirty="0" err="1" smtClean="0">
                <a:latin typeface="DevLys 010" pitchFamily="2" charset="0"/>
              </a:rPr>
              <a:t>rh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o"kZxkaB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lkbZfdy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izfr;ksfxrk</a:t>
            </a:r>
            <a:r>
              <a:rPr lang="en-US" sz="1600" dirty="0" smtClean="0">
                <a:latin typeface="DevLys 010" pitchFamily="2" charset="0"/>
              </a:rPr>
              <a:t> ,</a:t>
            </a:r>
            <a:r>
              <a:rPr lang="en-US" sz="1600" dirty="0" err="1" smtClean="0">
                <a:latin typeface="DevLys 010" pitchFamily="2" charset="0"/>
              </a:rPr>
              <a:t>oa</a:t>
            </a:r>
            <a:r>
              <a:rPr lang="en-US" sz="1600" dirty="0" smtClean="0">
                <a:latin typeface="DevLys 010" pitchFamily="2" charset="0"/>
              </a:rPr>
              <a:t> Mk</a:t>
            </a:r>
            <a:r>
              <a:rPr lang="en-US" sz="1600" dirty="0" smtClean="0">
                <a:latin typeface="DevLys 010"/>
              </a:rPr>
              <a:t>ªªª</a:t>
            </a:r>
            <a:r>
              <a:rPr lang="en-US" sz="1600" dirty="0" err="1" smtClean="0">
                <a:latin typeface="DevLys 010"/>
              </a:rPr>
              <a:t>bzax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izfr;ksfxrk</a:t>
            </a:r>
            <a:r>
              <a:rPr lang="en-US" sz="1600" dirty="0" smtClean="0">
                <a:latin typeface="DevLys 010"/>
              </a:rPr>
              <a:t> </a:t>
            </a:r>
          </a:p>
          <a:p>
            <a:pPr lvl="0"/>
            <a:r>
              <a:rPr lang="en-US" sz="1600" dirty="0" err="1" smtClean="0">
                <a:latin typeface="DevLys 010"/>
              </a:rPr>
              <a:t>Dk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vk;kstu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fd;k</a:t>
            </a:r>
            <a:r>
              <a:rPr lang="en-US" sz="1600" dirty="0" smtClean="0">
                <a:latin typeface="DevLys 010"/>
              </a:rPr>
              <a:t> </a:t>
            </a:r>
            <a:r>
              <a:rPr lang="en-US" sz="1600" dirty="0" err="1" smtClean="0">
                <a:latin typeface="DevLys 010"/>
              </a:rPr>
              <a:t>x;kA</a:t>
            </a:r>
            <a:endParaRPr lang="en-US" sz="1600" dirty="0" smtClean="0">
              <a:latin typeface="DevLys 010" pitchFamily="2" charset="0"/>
            </a:endParaRP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572000"/>
            <a:ext cx="5486400" cy="156966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140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018472"/>
            <a:ext cx="55626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13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tqykbZ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2511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2706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0800"/>
            <a:ext cx="5791200" cy="16004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Z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838201"/>
          <a:ext cx="4876801" cy="2285999"/>
        </p:xfrm>
        <a:graphic>
          <a:graphicData uri="http://schemas.openxmlformats.org/drawingml/2006/table">
            <a:tbl>
              <a:tblPr/>
              <a:tblGrid>
                <a:gridCol w="749724"/>
                <a:gridCol w="1480935"/>
                <a:gridCol w="954380"/>
                <a:gridCol w="1691762"/>
              </a:tblGrid>
              <a:tr h="5108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Calibri"/>
                          <a:ea typeface="Times New Roman"/>
                          <a:cs typeface="Mangal"/>
                        </a:rPr>
                        <a:t>S.no</a:t>
                      </a:r>
                      <a:r>
                        <a:rPr lang="en-US" sz="1200" b="1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Mangal"/>
                        </a:rPr>
                        <a:t>Department Name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Mangal"/>
                        </a:rPr>
                        <a:t>Total Work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Times New Roman"/>
                          <a:cs typeface="Mangal"/>
                        </a:rPr>
                        <a:t>Remark</a:t>
                      </a:r>
                      <a:endParaRPr lang="en-US" sz="12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511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UIT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All 9 Works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877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PWD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All 6 Works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2481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RMSA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All10 Works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610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MC ALWAR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All11 Works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21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JVVNL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Times New Roman"/>
                          <a:cs typeface="Mang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All  2 Works completed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0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FOREST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Times New Roman"/>
                          <a:cs typeface="Mangal"/>
                        </a:rPr>
                        <a:t>RUNNING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4400" y="316468"/>
            <a:ext cx="27815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Department wise work list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3352800"/>
            <a:ext cx="1597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Work Progress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4261105"/>
          <a:ext cx="5867402" cy="1301495"/>
        </p:xfrm>
        <a:graphic>
          <a:graphicData uri="http://schemas.openxmlformats.org/drawingml/2006/table">
            <a:tbl>
              <a:tblPr/>
              <a:tblGrid>
                <a:gridCol w="636735"/>
                <a:gridCol w="643707"/>
                <a:gridCol w="643707"/>
                <a:gridCol w="697352"/>
                <a:gridCol w="780497"/>
                <a:gridCol w="843258"/>
                <a:gridCol w="799808"/>
                <a:gridCol w="822338"/>
              </a:tblGrid>
              <a:tr h="950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SimSun"/>
                          <a:cs typeface="Mangal"/>
                        </a:rPr>
                        <a:t>S.no</a:t>
                      </a:r>
                      <a:r>
                        <a:rPr lang="en-US" sz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SimSun"/>
                          <a:cs typeface="Mangal"/>
                        </a:rPr>
                        <a:t>.</a:t>
                      </a:r>
                      <a:endParaRPr lang="en-US" sz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SimSu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3"/>
                          </a:solidFill>
                          <a:latin typeface="Times New Roman"/>
                          <a:ea typeface="SimSun"/>
                          <a:cs typeface="Mangal"/>
                        </a:rPr>
                        <a:t>City</a:t>
                      </a:r>
                      <a:r>
                        <a:rPr lang="en-US" sz="1200" baseline="0" dirty="0" smtClean="0">
                          <a:solidFill>
                            <a:schemeClr val="accent3"/>
                          </a:solidFill>
                          <a:latin typeface="Times New Roman"/>
                          <a:ea typeface="SimSun"/>
                          <a:cs typeface="Mangal"/>
                        </a:rPr>
                        <a:t> </a:t>
                      </a:r>
                      <a:endParaRPr lang="en-US" sz="1200" dirty="0">
                        <a:solidFill>
                          <a:schemeClr val="accent3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Calibri"/>
                          <a:ea typeface="SimSun"/>
                          <a:cs typeface="Mangal"/>
                        </a:rPr>
                        <a:t>Total work</a:t>
                      </a:r>
                      <a:endParaRPr lang="en-US" sz="1200" dirty="0">
                        <a:solidFill>
                          <a:srgbClr val="7030A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F0"/>
                          </a:solidFill>
                          <a:latin typeface="Times New Roman"/>
                          <a:ea typeface="SimSun"/>
                          <a:cs typeface="Mangal"/>
                        </a:rPr>
                        <a:t>F.S issued</a:t>
                      </a:r>
                      <a:endParaRPr lang="en-US" sz="1200" dirty="0">
                        <a:solidFill>
                          <a:srgbClr val="00B0F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Times New Roman"/>
                          <a:ea typeface="SimSun"/>
                          <a:cs typeface="Mangal"/>
                        </a:rPr>
                        <a:t>Work in Progress </a:t>
                      </a:r>
                      <a:endParaRPr lang="en-US" sz="1200" dirty="0">
                        <a:solidFill>
                          <a:srgbClr val="00B05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C00000"/>
                          </a:solidFill>
                          <a:latin typeface="Times New Roman"/>
                          <a:ea typeface="SimSun"/>
                          <a:cs typeface="Mangal"/>
                        </a:rPr>
                        <a:t>Work completed </a:t>
                      </a:r>
                      <a:endParaRPr lang="en-US" sz="1200">
                        <a:solidFill>
                          <a:srgbClr val="C0000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Mangal"/>
                        </a:rPr>
                        <a:t>Photo Captured </a:t>
                      </a:r>
                      <a:endParaRPr lang="en-US" sz="1200">
                        <a:solidFill>
                          <a:srgbClr val="00206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Mangal"/>
                        </a:rPr>
                        <a:t>Work order Generated</a:t>
                      </a:r>
                      <a:endParaRPr lang="en-US" sz="1200">
                        <a:solidFill>
                          <a:srgbClr val="FF000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SimSun"/>
                          <a:cs typeface="Mangal"/>
                        </a:rPr>
                        <a:t>1</a:t>
                      </a:r>
                      <a:endParaRPr lang="en-US" sz="120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SimSun"/>
                          <a:cs typeface="Mangal"/>
                        </a:rPr>
                        <a:t>Alwar</a:t>
                      </a:r>
                      <a:endParaRPr lang="en-US" sz="120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Times New Roman"/>
                          <a:ea typeface="SimSun"/>
                          <a:cs typeface="Mangal"/>
                        </a:rPr>
                        <a:t>39</a:t>
                      </a:r>
                      <a:endParaRPr lang="en-US" sz="1200" dirty="0">
                        <a:solidFill>
                          <a:srgbClr val="7030A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  <a:latin typeface="Times New Roman"/>
                          <a:ea typeface="SimSun"/>
                          <a:cs typeface="Mangal"/>
                        </a:rPr>
                        <a:t>38</a:t>
                      </a:r>
                      <a:endParaRPr lang="en-US" sz="1200" dirty="0">
                        <a:solidFill>
                          <a:srgbClr val="00B0F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B050"/>
                          </a:solidFill>
                          <a:latin typeface="Times New Roman"/>
                          <a:ea typeface="SimSun"/>
                          <a:cs typeface="Mangal"/>
                        </a:rPr>
                        <a:t>2</a:t>
                      </a:r>
                      <a:endParaRPr lang="en-US" sz="1200" dirty="0">
                        <a:solidFill>
                          <a:srgbClr val="00B05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C00000"/>
                          </a:solidFill>
                          <a:latin typeface="Times New Roman"/>
                          <a:ea typeface="SimSun"/>
                          <a:cs typeface="Mangal"/>
                        </a:rPr>
                        <a:t>37</a:t>
                      </a:r>
                      <a:endParaRPr lang="en-US" sz="1200" dirty="0">
                        <a:solidFill>
                          <a:srgbClr val="C0000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Mangal"/>
                        </a:rPr>
                        <a:t>38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Mangal"/>
                        </a:rPr>
                        <a:t>38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42498" y="3581400"/>
            <a:ext cx="18598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As on Date  15-7-2017</a:t>
            </a:r>
            <a:endParaRPr lang="en-US" sz="1400" b="1" u="sng" dirty="0" smtClean="0">
              <a:latin typeface="Times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64595" y="5486400"/>
            <a:ext cx="18598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As on Date  28-7-2017</a:t>
            </a:r>
            <a:endParaRPr lang="en-US" sz="1400" b="1" u="sng" dirty="0" smtClean="0">
              <a:latin typeface="Times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398" y="6248400"/>
          <a:ext cx="5867403" cy="1295400"/>
        </p:xfrm>
        <a:graphic>
          <a:graphicData uri="http://schemas.openxmlformats.org/drawingml/2006/table">
            <a:tbl>
              <a:tblPr/>
              <a:tblGrid>
                <a:gridCol w="630965"/>
                <a:gridCol w="637875"/>
                <a:gridCol w="691035"/>
                <a:gridCol w="691035"/>
                <a:gridCol w="773427"/>
                <a:gridCol w="835618"/>
                <a:gridCol w="792562"/>
                <a:gridCol w="814886"/>
              </a:tblGrid>
              <a:tr h="8238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SimSun"/>
                          <a:cs typeface="Mangal"/>
                        </a:rPr>
                        <a:t>S.no</a:t>
                      </a:r>
                      <a:r>
                        <a:rPr lang="en-US" sz="12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SimSun"/>
                          <a:cs typeface="Mangal"/>
                        </a:rPr>
                        <a:t>.</a:t>
                      </a:r>
                      <a:endParaRPr lang="en-US" sz="12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3"/>
                          </a:solidFill>
                          <a:latin typeface="Times New Roman"/>
                          <a:ea typeface="SimSun"/>
                          <a:cs typeface="Mangal"/>
                        </a:rPr>
                        <a:t>City</a:t>
                      </a:r>
                      <a:r>
                        <a:rPr lang="en-US" sz="1200" baseline="0" dirty="0" smtClean="0">
                          <a:latin typeface="Times New Roman"/>
                          <a:ea typeface="SimSun"/>
                          <a:cs typeface="Mangal"/>
                        </a:rPr>
                        <a:t> </a:t>
                      </a:r>
                      <a:endParaRPr lang="en-US" sz="1200" dirty="0"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Calibri"/>
                          <a:ea typeface="SimSun"/>
                          <a:cs typeface="Mangal"/>
                        </a:rPr>
                        <a:t>Total work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7030A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F0"/>
                          </a:solidFill>
                          <a:latin typeface="Times New Roman"/>
                          <a:ea typeface="SimSun"/>
                          <a:cs typeface="Mangal"/>
                        </a:rPr>
                        <a:t>F.S issued</a:t>
                      </a:r>
                      <a:endParaRPr lang="en-US" sz="1200" dirty="0">
                        <a:solidFill>
                          <a:srgbClr val="00B0F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  <a:latin typeface="Times New Roman"/>
                          <a:ea typeface="SimSun"/>
                          <a:cs typeface="Mangal"/>
                        </a:rPr>
                        <a:t>Work in Progress </a:t>
                      </a:r>
                      <a:endParaRPr lang="en-US" sz="1200" dirty="0">
                        <a:solidFill>
                          <a:srgbClr val="00B05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C00000"/>
                          </a:solidFill>
                          <a:latin typeface="Times New Roman"/>
                          <a:ea typeface="SimSun"/>
                          <a:cs typeface="Mangal"/>
                        </a:rPr>
                        <a:t>Work completed </a:t>
                      </a:r>
                      <a:endParaRPr lang="en-US" sz="1200" dirty="0">
                        <a:solidFill>
                          <a:srgbClr val="C0000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Mangal"/>
                        </a:rPr>
                        <a:t>Photo Captured </a:t>
                      </a:r>
                      <a:endParaRPr lang="en-US" sz="1200" dirty="0">
                        <a:solidFill>
                          <a:srgbClr val="00206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Mangal"/>
                        </a:rPr>
                        <a:t>Work order Generated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5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SimSun"/>
                          <a:cs typeface="Mangal"/>
                        </a:rPr>
                        <a:t>1</a:t>
                      </a:r>
                      <a:endParaRPr lang="en-US" sz="120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SimSun"/>
                          <a:cs typeface="Mangal"/>
                        </a:rPr>
                        <a:t>Alwar</a:t>
                      </a:r>
                      <a:endParaRPr lang="en-US" sz="1200" dirty="0"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Times New Roman"/>
                          <a:ea typeface="SimSun"/>
                          <a:cs typeface="Mangal"/>
                        </a:rPr>
                        <a:t>39</a:t>
                      </a:r>
                      <a:endParaRPr lang="en-US" sz="1200" dirty="0">
                        <a:solidFill>
                          <a:srgbClr val="7030A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  <a:latin typeface="Times New Roman"/>
                          <a:ea typeface="SimSun"/>
                          <a:cs typeface="Mangal"/>
                        </a:rPr>
                        <a:t>39</a:t>
                      </a:r>
                      <a:endParaRPr lang="en-US" sz="1200" dirty="0">
                        <a:solidFill>
                          <a:srgbClr val="00B0F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B050"/>
                          </a:solidFill>
                          <a:latin typeface="Times New Roman"/>
                          <a:ea typeface="SimSun"/>
                          <a:cs typeface="Mangal"/>
                        </a:rPr>
                        <a:t>1</a:t>
                      </a:r>
                      <a:endParaRPr lang="en-US" sz="1200" dirty="0">
                        <a:solidFill>
                          <a:srgbClr val="00B05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C00000"/>
                          </a:solidFill>
                          <a:latin typeface="Times New Roman"/>
                          <a:ea typeface="SimSun"/>
                          <a:cs typeface="Mangal"/>
                        </a:rPr>
                        <a:t>38</a:t>
                      </a:r>
                      <a:endParaRPr lang="en-US" sz="1200" dirty="0">
                        <a:solidFill>
                          <a:srgbClr val="C0000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latin typeface="Times New Roman"/>
                          <a:ea typeface="SimSun"/>
                          <a:cs typeface="Mangal"/>
                        </a:rPr>
                        <a:t>39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Times New Roman"/>
                          <a:ea typeface="SimSun"/>
                          <a:cs typeface="Mangal"/>
                        </a:rPr>
                        <a:t>39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7608" marR="676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0" y="785878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uksV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4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uxj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ifj"kn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o`{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kkjksi.k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la’kksf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kr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iz’kklfud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foRrh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nsjh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nsjh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djk;k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tks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vHkh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400" b="1" u="sng" dirty="0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b="1" u="sng" dirty="0" err="1" smtClean="0">
                <a:solidFill>
                  <a:srgbClr val="C0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400" b="1" u="sng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3810000" y="38862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733800" y="5791200"/>
            <a:ext cx="76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{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23]202 ,y-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FkhA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fnukad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20-04-2017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dsoy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19996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 5714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82931" y="304800"/>
            <a:ext cx="2892138" cy="369332"/>
          </a:xfrm>
          <a:prstGeom prst="rect">
            <a:avLst/>
          </a:prstGeom>
          <a:solidFill>
            <a:srgbClr val="0070C0"/>
          </a:solidFill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eq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[;ea=h '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kgjh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tu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dY;k.k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;</a:t>
            </a:r>
            <a:r>
              <a:rPr lang="en-US" dirty="0" err="1" smtClean="0">
                <a:solidFill>
                  <a:srgbClr val="FFC000"/>
                </a:solidFill>
                <a:latin typeface="DevLys 010" pitchFamily="2" charset="0"/>
              </a:rPr>
              <a:t>kstuk</a:t>
            </a:r>
            <a:r>
              <a:rPr lang="en-US" dirty="0" smtClean="0">
                <a:solidFill>
                  <a:srgbClr val="FFC000"/>
                </a:solidFill>
                <a:latin typeface="DevLys 010" pitchFamily="2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1" y="762001"/>
            <a:ext cx="6009979" cy="98488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eq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[;ea=h '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kgjh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tu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dY;k.k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;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kstuk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ds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vUrxZr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vke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turk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dh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leL;k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,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oa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iV~Vk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forj.k</a:t>
            </a:r>
            <a:endParaRPr lang="en-US" sz="1400" dirty="0" smtClean="0">
              <a:solidFill>
                <a:srgbClr val="FF0000"/>
              </a:solidFill>
              <a:latin typeface="DevLys 010" pitchFamily="2" charset="0"/>
            </a:endParaRPr>
          </a:p>
          <a:p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vkfn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vusd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dk;Z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izR;sd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okMZ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esa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f’kfoj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yxkdj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fd;s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tk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jgs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  <a:latin typeface="DevLys 010" pitchFamily="2" charset="0"/>
              </a:rPr>
              <a:t>gS</a:t>
            </a:r>
            <a:r>
              <a:rPr lang="en-US" sz="14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^^’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kgjh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tu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dY;k.k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DevLys 010" pitchFamily="2" charset="0"/>
              </a:rPr>
              <a:t>f’kfoj</a:t>
            </a:r>
            <a:r>
              <a:rPr lang="en-US" sz="1200" dirty="0" smtClean="0">
                <a:solidFill>
                  <a:srgbClr val="FF0000"/>
                </a:solidFill>
                <a:latin typeface="DevLys 010" pitchFamily="2" charset="0"/>
              </a:rPr>
              <a:t>^^</a:t>
            </a:r>
            <a:r>
              <a:rPr lang="en-US" sz="1400" dirty="0" err="1" smtClean="0">
                <a:solidFill>
                  <a:srgbClr val="00B050"/>
                </a:solidFill>
                <a:latin typeface="DevLys 010" pitchFamily="2" charset="0"/>
              </a:rPr>
              <a:t>dk</a:t>
            </a:r>
            <a:r>
              <a:rPr lang="en-US" sz="1400" dirty="0" smtClean="0">
                <a:solidFill>
                  <a:srgbClr val="00B050"/>
                </a:solidFill>
                <a:latin typeface="DevLys 010" pitchFamily="2" charset="0"/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  <a:latin typeface="DevLys 010" pitchFamily="2" charset="0"/>
              </a:rPr>
              <a:t>vk;kstu</a:t>
            </a:r>
            <a:r>
              <a:rPr lang="en-US" sz="1400" dirty="0" smtClean="0">
                <a:solidFill>
                  <a:srgbClr val="00B050"/>
                </a:solidFill>
                <a:latin typeface="DevLys 010" pitchFamily="2" charset="0"/>
              </a:rPr>
              <a:t> 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DevLys 010" pitchFamily="2" charset="0"/>
              </a:rPr>
              <a:t>¼fnukda 10-05-2017&amp;10-07-2017½ rd </a:t>
            </a:r>
            <a:r>
              <a:rPr lang="en-US" sz="1400" dirty="0" err="1" smtClean="0">
                <a:solidFill>
                  <a:srgbClr val="00B050"/>
                </a:solidFill>
                <a:latin typeface="DevLys 010" pitchFamily="2" charset="0"/>
              </a:rPr>
              <a:t>gSaA</a:t>
            </a:r>
            <a:endParaRPr lang="en-US" sz="1400" dirty="0" smtClean="0">
              <a:solidFill>
                <a:srgbClr val="00B050"/>
              </a:solidFill>
              <a:latin typeface="DevLys 010" pitchFamily="2" charset="0"/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145268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f’kfoj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fuEufyf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[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kr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leL;kvks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lek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kku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b="1" dirty="0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DevLys 010" pitchFamily="2" charset="0"/>
                <a:ea typeface="Calibri" pitchFamily="34" charset="0"/>
                <a:cs typeface="Mangal" pitchFamily="18" charset="0"/>
              </a:rPr>
              <a:t>gS</a:t>
            </a:r>
            <a:endParaRPr lang="en-US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906049"/>
            <a:ext cx="5257800" cy="5868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algn="just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05000"/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{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ksa@d`f"k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Hkwfe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dkWyksfu;ksa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Hkhrj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xSj&amp;vkoklh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xfrfof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k;ksa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fu;fefrdj.k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LVsV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xzk.V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,DV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vUrxZr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iV~Vs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kkapk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Hkwfe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vkoaVu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fudk;ksa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}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kjk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uhyke@vkoaVu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fd;s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x;s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c&lt;s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, {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Qy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fu;eu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fnukad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31-12-15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iwoZ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90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oxZehVj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rd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lSVcSd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fu;eu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iquZxBu@mifoHkktu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cdk;k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yht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o ,d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eq’r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yht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tek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djkus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yht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eqfDr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izek.k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uxjh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fodkl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C;kt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kkfLr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jkf’k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NwV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nsdj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olwyh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uke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gLrkarj.k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tUe&amp;e`R;q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izek.k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fd;k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tUe&amp;e`R;q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iath;u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LoPNrk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vfHk;ku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tkx:drk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fodkl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dk;Z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rFkk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kgj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kqys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kkSp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eqDr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fd;s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O;fDrxr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kkSpky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?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kjsyw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bdkbZ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lkeqnkf;d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kkSpky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LFky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fpfUgdj.k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lhojst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duSD’ku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=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]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djukA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[;ea=h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LokoyEcu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vfHk;ku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fdz;kfUofr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ckoMh@ty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L=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ksrksa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p;u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rFkk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o"kkZ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laxzg.k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lajpuk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jktdh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Hkouksa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p;u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vko’;d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gkmflax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Qksj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fe’ku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rgr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vkfFkZd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n`f"V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detksj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oxZ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Js.kh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Hkw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[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k.M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ykHkkFkhZ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/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kkfjr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O;fDrxr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fuekZ.k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vuqnku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_.k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tqMk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C;kt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vuqnku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;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kstuk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okMZ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esa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cs?kj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O;fDr;ksa@ifjokjksa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dh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igpku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vkokl@vkJ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LFky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izLrko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rS;kj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endParaRPr lang="en-US" sz="1400" dirty="0" smtClean="0">
              <a:latin typeface="DevLys 010" pitchFamily="2" charset="0"/>
              <a:ea typeface="MS Mincho" pitchFamily="49" charset="-128"/>
              <a:cs typeface="Times New Roman" pitchFamily="18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jk"Vh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; '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kgjh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vkthfodk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fe’ku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rgr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Lo;a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lgk;rk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lewg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xBu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]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dkS’ky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fodkl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izf’k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{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k.k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;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qokvksa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p;uhdj.k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]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Lo&amp;jkstxkj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gsrq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_.k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fnyokus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ckcr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vkosnu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izkIr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,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oa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Lohd`fr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tkjh</a:t>
            </a:r>
            <a:r>
              <a:rPr lang="en-US" sz="1400" dirty="0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DevLys 010" pitchFamily="2" charset="0"/>
                <a:ea typeface="MS Mincho" pitchFamily="49" charset="-128"/>
                <a:cs typeface="Times New Roman" pitchFamily="18" charset="0"/>
              </a:rPr>
              <a:t>djukA</a:t>
            </a:r>
            <a:endParaRPr lang="en-US" sz="1400" dirty="0" smtClean="0">
              <a:latin typeface="DevLys 010" pitchFamily="2" charset="0"/>
              <a:ea typeface="MS Mincho" pitchFamily="49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304800"/>
          <a:ext cx="5813552" cy="1728979"/>
        </p:xfrm>
        <a:graphic>
          <a:graphicData uri="http://schemas.openxmlformats.org/drawingml/2006/table">
            <a:tbl>
              <a:tblPr/>
              <a:tblGrid>
                <a:gridCol w="321075"/>
                <a:gridCol w="997427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  <a:gridCol w="321075"/>
              </a:tblGrid>
              <a:tr h="187087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dk;kZy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; </a:t>
                      </a:r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uxj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ifj"kn</a:t>
                      </a:r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] </a:t>
                      </a:r>
                      <a:r>
                        <a:rPr lang="en-US" sz="1200" b="1" i="0" u="sng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vyoj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087">
                <a:tc gridSpan="16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f'kfoj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dSaEi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izxfr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fjiksVZ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10-05-2017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ls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DevLys 010"/>
                        </a:rPr>
                        <a:t>31-07-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DevLys 010"/>
                        </a:rPr>
                        <a:t>-2017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087">
                <a:tc gridSpan="16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659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DevLys 010"/>
                        </a:rPr>
                        <a:t>Ø-la-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laLFkku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iV~Vk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 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yht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eqfDr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izzek.k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=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uke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ifjorZu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Hkou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fuekZ.k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Lohd`fr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dCtk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=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iquZxBu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@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</a:b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mifoHkktu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[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kkWpk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Hkwfe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087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207" marR="4207" marT="4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0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DevLys 01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uxj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ifj"kn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vyoj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207" marR="4207" marT="4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124200"/>
          <a:ext cx="6302570" cy="1977385"/>
        </p:xfrm>
        <a:graphic>
          <a:graphicData uri="http://schemas.openxmlformats.org/drawingml/2006/table">
            <a:tbl>
              <a:tblPr/>
              <a:tblGrid>
                <a:gridCol w="35156"/>
                <a:gridCol w="345844"/>
                <a:gridCol w="403225"/>
                <a:gridCol w="228600"/>
                <a:gridCol w="358232"/>
                <a:gridCol w="403768"/>
                <a:gridCol w="381000"/>
                <a:gridCol w="308506"/>
                <a:gridCol w="215278"/>
                <a:gridCol w="217136"/>
                <a:gridCol w="193009"/>
                <a:gridCol w="193009"/>
                <a:gridCol w="320862"/>
                <a:gridCol w="228600"/>
                <a:gridCol w="228600"/>
                <a:gridCol w="228600"/>
                <a:gridCol w="184344"/>
                <a:gridCol w="228600"/>
                <a:gridCol w="228600"/>
                <a:gridCol w="304800"/>
                <a:gridCol w="381000"/>
                <a:gridCol w="366030"/>
                <a:gridCol w="284582"/>
                <a:gridCol w="35189"/>
              </a:tblGrid>
              <a:tr h="105365">
                <a:tc gridSpan="22">
                  <a:txBody>
                    <a:bodyPr/>
                    <a:lstStyle/>
                    <a:p>
                      <a:pPr algn="ctr" fontAlgn="b"/>
                      <a:endParaRPr lang="en-US" sz="400" b="1" i="0" u="sng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5365">
                <a:tc gridSpan="22">
                  <a:txBody>
                    <a:bodyPr/>
                    <a:lstStyle/>
                    <a:p>
                      <a:pPr algn="ctr" fontAlgn="b"/>
                      <a:endParaRPr lang="en-US" sz="400" b="1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7470"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laLFkku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dPph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cLrh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LVsV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xzkUV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,DV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iV~Vs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tUe e`R;q izek.k i=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fookg iath;u 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;w0Mh0,p0 VSDl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O;fDrxr$ lkeqnkf;d 'kkSpky; izxfr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vks-Mh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-,Q-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izxfr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fjiksVZ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?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kj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?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kj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dpjk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laxzg.k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izxfr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lhojst dusD'ku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gkmflax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QkWj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vky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fe'ku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vuqnku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71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vkosnu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DevLys 010"/>
                        </a:rPr>
                        <a:t>fuLrkfjr</a:t>
                      </a:r>
                    </a:p>
                  </a:txBody>
                  <a:tcPr marL="4878" marR="4878" marT="487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98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uxj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ifj"kn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DevLys 01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DevLys 010"/>
                        </a:rPr>
                        <a:t>vyoj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145"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DevLys 010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78" marR="4878" marT="48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1026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57200"/>
            <a:ext cx="4191000" cy="320040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5303</TotalTime>
  <Words>1603</Words>
  <Application>Microsoft Office PowerPoint</Application>
  <PresentationFormat>On-screen Show (4:3)</PresentationFormat>
  <Paragraphs>278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843</cp:revision>
  <dcterms:created xsi:type="dcterms:W3CDTF">2006-08-16T00:00:00Z</dcterms:created>
  <dcterms:modified xsi:type="dcterms:W3CDTF">2017-08-01T04:33:28Z</dcterms:modified>
</cp:coreProperties>
</file>