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75" r:id="rId3"/>
    <p:sldId id="266" r:id="rId4"/>
    <p:sldId id="276" r:id="rId5"/>
    <p:sldId id="278" r:id="rId6"/>
    <p:sldId id="269" r:id="rId7"/>
  </p:sldIdLst>
  <p:sldSz cx="6858000" cy="9144000" type="screen4x3"/>
  <p:notesSz cx="6770688" cy="9902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60" y="12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5156" y="0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93900" y="742950"/>
            <a:ext cx="2782888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069" y="4703842"/>
            <a:ext cx="5416550" cy="445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5156" y="9405965"/>
            <a:ext cx="2933965" cy="495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93900" y="742950"/>
            <a:ext cx="2782888" cy="3713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r>
              <a:rPr kumimoji="0" lang="en-US" dirty="0" smtClean="0"/>
              <a:t>mu</a:t>
            </a:r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1/30/2017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uekZ.k@ejEer" TargetMode="External"/><Relationship Id="rId7" Type="http://schemas.openxmlformats.org/officeDocument/2006/relationships/image" Target="../media/image2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2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5"/>
            <a:ext cx="2209800" cy="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3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eksgunku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jRuq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88225" y="7315200"/>
            <a:ext cx="333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January-2017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772400"/>
            <a:ext cx="5638799" cy="1047750"/>
          </a:xfrm>
          <a:prstGeom prst="rect">
            <a:avLst/>
          </a:prstGeom>
          <a:noFill/>
        </p:spPr>
      </p:pic>
      <p:pic>
        <p:nvPicPr>
          <p:cNvPr id="1027" name="Picture 3" descr="C:\Users\yashyashvi\Desktop\2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3505200"/>
            <a:ext cx="513397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1800"/>
            <a:ext cx="5715000" cy="2057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5400" b="1" dirty="0" err="1" smtClean="0">
                <a:latin typeface="DevLys 010" pitchFamily="2" charset="0"/>
              </a:rPr>
              <a:t>LoPN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5400" b="1" dirty="0" err="1" smtClean="0">
                <a:latin typeface="DevLys 010" pitchFamily="2" charset="0"/>
              </a:rPr>
              <a:t>Hkkjr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5400" b="1" dirty="0" err="1" smtClean="0">
                <a:latin typeface="DevLys 010" pitchFamily="2" charset="0"/>
              </a:rPr>
              <a:t>fe'ku</a:t>
            </a:r>
            <a:r>
              <a:rPr lang="en-US" sz="5400" dirty="0" smtClean="0">
                <a:latin typeface="DevLys 010" pitchFamily="2" charset="0"/>
              </a:rPr>
              <a:t> %&amp; </a:t>
            </a:r>
            <a:r>
              <a:rPr lang="en-US" sz="5400" dirty="0" err="1" smtClean="0">
                <a:latin typeface="DevLys 010" pitchFamily="2" charset="0"/>
              </a:rPr>
              <a:t>LoPN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Hkkjr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fe’ku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O;fDrxr</a:t>
            </a:r>
            <a:r>
              <a:rPr lang="en-US" sz="5400" dirty="0" smtClean="0">
                <a:latin typeface="DevLys 010" pitchFamily="2" charset="0"/>
              </a:rPr>
              <a:t> ’</a:t>
            </a:r>
            <a:r>
              <a:rPr lang="en-US" sz="5400" dirty="0" err="1" smtClean="0">
                <a:latin typeface="DevLys 010" pitchFamily="2" charset="0"/>
              </a:rPr>
              <a:t>kkSpky</a:t>
            </a:r>
            <a:r>
              <a:rPr lang="en-US" sz="5400" dirty="0" smtClean="0">
                <a:latin typeface="DevLys 010" pitchFamily="2" charset="0"/>
              </a:rPr>
              <a:t>; </a:t>
            </a:r>
            <a:r>
              <a:rPr lang="en-US" sz="5400" dirty="0" err="1" smtClean="0">
                <a:latin typeface="DevLys 010" pitchFamily="2" charset="0"/>
              </a:rPr>
              <a:t>fuekZ.k</a:t>
            </a:r>
            <a:r>
              <a:rPr lang="en-US" sz="5400" dirty="0" smtClean="0">
                <a:latin typeface="DevLys 010" pitchFamily="2" charset="0"/>
              </a:rPr>
              <a:t> ?</a:t>
            </a:r>
            <a:r>
              <a:rPr lang="en-US" sz="5400" dirty="0" err="1" smtClean="0">
                <a:latin typeface="DevLys 010" pitchFamily="2" charset="0"/>
              </a:rPr>
              <a:t>kVd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esa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vc</a:t>
            </a:r>
            <a:r>
              <a:rPr lang="en-US" sz="5400" dirty="0" smtClean="0">
                <a:latin typeface="DevLys 010" pitchFamily="2" charset="0"/>
              </a:rPr>
              <a:t> rd </a:t>
            </a:r>
            <a:r>
              <a:rPr lang="en-US" sz="5400" dirty="0" err="1" smtClean="0">
                <a:latin typeface="DevLys 010" pitchFamily="2" charset="0"/>
              </a:rPr>
              <a:t>dqy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b="1" dirty="0" smtClean="0">
                <a:latin typeface="DevLys 010" pitchFamily="2" charset="0"/>
                <a:ea typeface="Times New Roman"/>
                <a:cs typeface="Times New Roman"/>
              </a:rPr>
              <a:t>2448 </a:t>
            </a:r>
            <a:r>
              <a:rPr lang="en-US" sz="5400" dirty="0" err="1" smtClean="0">
                <a:latin typeface="DevLys 010" pitchFamily="2" charset="0"/>
              </a:rPr>
              <a:t>vkosnu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vkWuykbu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b="1" dirty="0" smtClean="0">
                <a:latin typeface="DevLys 010" pitchFamily="2" charset="0"/>
              </a:rPr>
              <a:t>1954 </a:t>
            </a:r>
            <a:r>
              <a:rPr lang="en-US" sz="5400" dirty="0" err="1" smtClean="0">
                <a:latin typeface="DevLys 010" pitchFamily="2" charset="0"/>
              </a:rPr>
              <a:t>osfjQkbM-,oa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b="1" dirty="0" smtClean="0">
                <a:latin typeface="DevLys 010" pitchFamily="2" charset="0"/>
              </a:rPr>
              <a:t>1917</a:t>
            </a:r>
            <a:r>
              <a:rPr lang="en-US" sz="5400" dirty="0" smtClean="0">
                <a:latin typeface="DevLys 010" pitchFamily="2" charset="0"/>
              </a:rPr>
              <a:t> ,</a:t>
            </a:r>
            <a:r>
              <a:rPr lang="en-US" sz="5400" dirty="0" err="1" smtClean="0">
                <a:latin typeface="DevLys 010" pitchFamily="2" charset="0"/>
              </a:rPr>
              <a:t>izwo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fd;s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tk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pqds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gSA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uxj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ifj"kn</a:t>
            </a:r>
            <a:r>
              <a:rPr lang="en-US" sz="5400" dirty="0" smtClean="0">
                <a:latin typeface="DevLys 010" pitchFamily="2" charset="0"/>
              </a:rPr>
              <a:t>~ {</a:t>
            </a:r>
            <a:r>
              <a:rPr lang="en-US" sz="5400" dirty="0" err="1" smtClean="0">
                <a:latin typeface="DevLys 010" pitchFamily="2" charset="0"/>
              </a:rPr>
              <a:t>ks</a:t>
            </a:r>
            <a:r>
              <a:rPr lang="en-US" sz="5400" dirty="0" smtClean="0">
                <a:latin typeface="DevLys 010" pitchFamily="2" charset="0"/>
              </a:rPr>
              <a:t>= </a:t>
            </a:r>
            <a:r>
              <a:rPr lang="en-US" sz="5400" dirty="0" err="1" smtClean="0">
                <a:latin typeface="DevLys 010" pitchFamily="2" charset="0"/>
              </a:rPr>
              <a:t>es</a:t>
            </a:r>
            <a:r>
              <a:rPr lang="en-US" sz="5400" dirty="0" smtClean="0">
                <a:latin typeface="DevLys 010" pitchFamily="2" charset="0"/>
              </a:rPr>
              <a:t> 82 '</a:t>
            </a:r>
            <a:r>
              <a:rPr lang="en-US" sz="5400" dirty="0" err="1" smtClean="0">
                <a:latin typeface="DevLys 010" pitchFamily="2" charset="0"/>
              </a:rPr>
              <a:t>kkSpky</a:t>
            </a:r>
            <a:r>
              <a:rPr lang="en-US" sz="5400" dirty="0" smtClean="0">
                <a:latin typeface="DevLys 010" pitchFamily="2" charset="0"/>
              </a:rPr>
              <a:t>; </a:t>
            </a:r>
            <a:r>
              <a:rPr lang="en-US" sz="5400" dirty="0" err="1" smtClean="0">
                <a:latin typeface="DevLys 010" pitchFamily="2" charset="0"/>
              </a:rPr>
              <a:t>fufeZr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gks</a:t>
            </a:r>
            <a:r>
              <a:rPr lang="en-US" sz="5400" dirty="0" smtClean="0">
                <a:latin typeface="DevLys 010" pitchFamily="2" charset="0"/>
              </a:rPr>
              <a:t> x, </a:t>
            </a:r>
            <a:r>
              <a:rPr lang="en-US" sz="5400" dirty="0" err="1" smtClean="0">
                <a:latin typeface="DevLys 010" pitchFamily="2" charset="0"/>
              </a:rPr>
              <a:t>gS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rFkk</a:t>
            </a:r>
            <a:r>
              <a:rPr lang="en-US" sz="5400" dirty="0" smtClean="0">
                <a:latin typeface="DevLys 010" pitchFamily="2" charset="0"/>
              </a:rPr>
              <a:t> 201 </a:t>
            </a:r>
            <a:r>
              <a:rPr lang="en-US" sz="5400" dirty="0" err="1" smtClean="0">
                <a:latin typeface="DevLys 010" pitchFamily="2" charset="0"/>
              </a:rPr>
              <a:t>fuekZ.kk</a:t>
            </a:r>
            <a:r>
              <a:rPr lang="en-US" sz="5400" dirty="0" smtClean="0">
                <a:latin typeface="DevLys 010" pitchFamily="2" charset="0"/>
              </a:rPr>
              <a:t>/</a:t>
            </a:r>
            <a:r>
              <a:rPr lang="en-US" sz="5400" dirty="0" err="1" smtClean="0">
                <a:latin typeface="DevLys 010" pitchFamily="2" charset="0"/>
              </a:rPr>
              <a:t>khu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gSA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nks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lkeqnkf;d</a:t>
            </a:r>
            <a:r>
              <a:rPr lang="en-US" sz="5400" dirty="0" smtClean="0">
                <a:latin typeface="DevLys 010" pitchFamily="2" charset="0"/>
              </a:rPr>
              <a:t> '</a:t>
            </a:r>
            <a:r>
              <a:rPr lang="en-US" sz="5400" dirty="0" err="1" smtClean="0">
                <a:latin typeface="DevLys 010" pitchFamily="2" charset="0"/>
              </a:rPr>
              <a:t>kkSpky;ks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fuekZ.k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dk;Z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iw.kZ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dj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fn;k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x;k</a:t>
            </a:r>
            <a:r>
              <a:rPr lang="en-US" sz="5400" dirty="0" smtClean="0">
                <a:latin typeface="DevLys 010" pitchFamily="2" charset="0"/>
              </a:rPr>
              <a:t> </a:t>
            </a:r>
            <a:r>
              <a:rPr lang="en-US" sz="5400" dirty="0" err="1" smtClean="0">
                <a:latin typeface="DevLys 010" pitchFamily="2" charset="0"/>
              </a:rPr>
              <a:t>gSA</a:t>
            </a:r>
            <a:endParaRPr lang="en-US" sz="5400" dirty="0" smtClean="0">
              <a:latin typeface="DevLys 010" pitchFamily="2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5400" dirty="0" smtClean="0">
                <a:latin typeface="DevLys 010" pitchFamily="2" charset="0"/>
              </a:rPr>
              <a:t> </a:t>
            </a:r>
            <a:endParaRPr lang="en-US" sz="5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8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026" name="Picture 2" descr="C:\Users\Lenovo\Desktop\download.jpg"/>
          <p:cNvPicPr>
            <a:picLocks noChangeAspect="1" noChangeArrowheads="1"/>
          </p:cNvPicPr>
          <p:nvPr/>
        </p:nvPicPr>
        <p:blipFill>
          <a:blip r:embed="rId3"/>
          <a:srcRect b="5677"/>
          <a:stretch>
            <a:fillRect/>
          </a:stretch>
        </p:blipFill>
        <p:spPr bwMode="auto">
          <a:xfrm>
            <a:off x="4419600" y="152400"/>
            <a:ext cx="2133600" cy="2667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028" name="Picture 4" descr="C:\Users\Lenovo\Desktop\16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7467600"/>
            <a:ext cx="25146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029" name="Picture 5" descr="C:\Users\Lenovo\Desktop\unnamed10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7467600"/>
            <a:ext cx="26670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2" name="Picture 2" descr="C:\Users\Lenovo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152400"/>
            <a:ext cx="3124201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3" descr="C:\Users\yashyashvi\Desktop\tot1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4400" y="5257800"/>
            <a:ext cx="2743200" cy="16764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57200" y="685800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</a:rPr>
              <a:t>deZpkjh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dkyksuh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sbi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endParaRPr lang="en-US" sz="1400" dirty="0" smtClean="0">
              <a:latin typeface="DevLys 010" pitchFamily="2" charset="0"/>
            </a:endParaRPr>
          </a:p>
          <a:p>
            <a:pPr algn="ctr"/>
            <a:r>
              <a:rPr lang="en-US" sz="1400" dirty="0" err="1" smtClean="0">
                <a:latin typeface="DevLys 010" pitchFamily="2" charset="0"/>
              </a:rPr>
              <a:t>Ykkaxr</a:t>
            </a:r>
            <a:r>
              <a:rPr lang="en-US" sz="1400" dirty="0" smtClean="0">
                <a:latin typeface="DevLys 010" pitchFamily="2" charset="0"/>
              </a:rPr>
              <a:t> &amp;1-00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</a:t>
            </a:r>
            <a:endParaRPr lang="en-US" sz="1400" dirty="0"/>
          </a:p>
        </p:txBody>
      </p:sp>
      <p:pic>
        <p:nvPicPr>
          <p:cNvPr id="14" name="Picture 4" descr="C:\Users\yashyashvi\Desktop\toi1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15569" y="5257800"/>
            <a:ext cx="2790031" cy="1706006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505200" y="686818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</a:rPr>
              <a:t>n’kgjk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eSnku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endParaRPr lang="en-US" sz="1400" dirty="0" smtClean="0">
              <a:latin typeface="DevLys 010" pitchFamily="2" charset="0"/>
            </a:endParaRPr>
          </a:p>
          <a:p>
            <a:pPr algn="ctr"/>
            <a:r>
              <a:rPr lang="en-US" sz="1400" dirty="0" err="1" smtClean="0">
                <a:latin typeface="DevLys 010" pitchFamily="2" charset="0"/>
              </a:rPr>
              <a:t>Ykkaxr</a:t>
            </a:r>
            <a:r>
              <a:rPr lang="en-US" sz="1400" dirty="0" smtClean="0">
                <a:latin typeface="DevLys 010" pitchFamily="2" charset="0"/>
              </a:rPr>
              <a:t> &amp;1-19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2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0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914400"/>
            <a:ext cx="5410200" cy="923330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ve`r</a:t>
            </a:r>
            <a:r>
              <a:rPr lang="en-US" b="1" dirty="0" smtClean="0">
                <a:latin typeface="DevLys 010" pitchFamily="2" charset="0"/>
              </a:rPr>
              <a:t>%&amp;  </a:t>
            </a:r>
            <a:r>
              <a:rPr lang="en-IN" dirty="0" err="1" smtClean="0">
                <a:latin typeface="DevLys 010" pitchFamily="2" charset="0"/>
              </a:rPr>
              <a:t>ve~r</a:t>
            </a:r>
            <a:r>
              <a:rPr lang="en-IN" dirty="0" smtClean="0">
                <a:latin typeface="DevLys 010" pitchFamily="2" charset="0"/>
              </a:rPr>
              <a:t> ;</a:t>
            </a:r>
            <a:r>
              <a:rPr lang="en-IN" dirty="0" err="1" smtClean="0">
                <a:latin typeface="DevLys 010" pitchFamily="2" charset="0"/>
              </a:rPr>
              <a:t>kstuk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vUrxZr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o"kkZ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fudklh</a:t>
            </a:r>
            <a:r>
              <a:rPr lang="en-US" dirty="0" smtClean="0">
                <a:latin typeface="DevLys 010" pitchFamily="2" charset="0"/>
              </a:rPr>
              <a:t> o '</a:t>
            </a:r>
            <a:r>
              <a:rPr lang="en-US" dirty="0" err="1" smtClean="0">
                <a:latin typeface="DevLys 010" pitchFamily="2" charset="0"/>
              </a:rPr>
              <a:t>kgjh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ifjogu</a:t>
            </a:r>
            <a:r>
              <a:rPr lang="en-US" dirty="0" smtClean="0">
                <a:latin typeface="DevLys 010" pitchFamily="2" charset="0"/>
              </a:rPr>
              <a:t>] ?</a:t>
            </a:r>
            <a:r>
              <a:rPr lang="en-US" dirty="0" err="1" smtClean="0">
                <a:latin typeface="DevLys 010" pitchFamily="2" charset="0"/>
              </a:rPr>
              <a:t>kVd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ctV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gVk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rFkk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ikdZ</a:t>
            </a:r>
            <a:r>
              <a:rPr lang="en-IN" dirty="0" smtClean="0">
                <a:latin typeface="DevLys 010" pitchFamily="2" charset="0"/>
              </a:rPr>
              <a:t> ,</a:t>
            </a:r>
            <a:r>
              <a:rPr lang="en-IN" dirty="0" err="1" smtClean="0">
                <a:latin typeface="DevLys 010" pitchFamily="2" charset="0"/>
              </a:rPr>
              <a:t>oa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gfjr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LFky</a:t>
            </a:r>
            <a:r>
              <a:rPr lang="en-IN" dirty="0" smtClean="0">
                <a:latin typeface="DevLys 010" pitchFamily="2" charset="0"/>
              </a:rPr>
              <a:t> ?</a:t>
            </a:r>
            <a:r>
              <a:rPr lang="en-IN" dirty="0" err="1" smtClean="0">
                <a:latin typeface="DevLys 010" pitchFamily="2" charset="0"/>
              </a:rPr>
              <a:t>kVd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cTkV</a:t>
            </a:r>
            <a:r>
              <a:rPr lang="en-IN" dirty="0" smtClean="0">
                <a:latin typeface="DevLys 010" pitchFamily="2" charset="0"/>
              </a:rPr>
              <a:t> 5-00 </a:t>
            </a:r>
            <a:r>
              <a:rPr lang="en-IN" dirty="0" err="1" smtClean="0">
                <a:latin typeface="DevLys 010" pitchFamily="2" charset="0"/>
              </a:rPr>
              <a:t>djksM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ds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LFkku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ij</a:t>
            </a:r>
            <a:r>
              <a:rPr lang="en-IN" dirty="0" smtClean="0">
                <a:latin typeface="DevLys 010" pitchFamily="2" charset="0"/>
              </a:rPr>
              <a:t> 2-50 </a:t>
            </a:r>
            <a:r>
              <a:rPr lang="en-US" dirty="0" err="1" smtClean="0">
                <a:latin typeface="DevLys 010" pitchFamily="2" charset="0"/>
              </a:rPr>
              <a:t>djksM</a:t>
            </a:r>
            <a:r>
              <a:rPr lang="en-US" dirty="0" smtClean="0">
                <a:latin typeface="DevLys 010" pitchFamily="2" charset="0"/>
              </a:rPr>
              <a:t> :</a:t>
            </a:r>
            <a:r>
              <a:rPr lang="en-US" dirty="0" err="1" smtClean="0">
                <a:latin typeface="DevLys 010" pitchFamily="2" charset="0"/>
              </a:rPr>
              <a:t>Ik;s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fn;k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267200"/>
            <a:ext cx="5638800" cy="17543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izdj.kks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057400"/>
            <a:ext cx="5410200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</a:rPr>
              <a:t>lhojst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f’kfoj</a:t>
            </a:r>
            <a:r>
              <a:rPr lang="en-US" dirty="0" smtClean="0">
                <a:latin typeface="DevLys 010" pitchFamily="2" charset="0"/>
              </a:rPr>
              <a:t> %&amp;</a:t>
            </a:r>
            <a:r>
              <a:rPr lang="en-US" dirty="0" err="1" smtClean="0">
                <a:latin typeface="DevLys 010" pitchFamily="2" charset="0"/>
              </a:rPr>
              <a:t>vyoj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'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dh 19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Times" pitchFamily="18" charset="0"/>
                <a:cs typeface="Times New Roman" pitchFamily="18" charset="0"/>
              </a:rPr>
              <a:t>RUIDP </a:t>
            </a:r>
            <a:r>
              <a:rPr lang="en-US" sz="16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19 </a:t>
            </a:r>
            <a:r>
              <a:rPr lang="en-US" dirty="0" err="1" smtClean="0">
                <a:latin typeface="DevLys 010" pitchFamily="2" charset="0"/>
              </a:rPr>
              <a:t>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13 </a:t>
            </a:r>
            <a:r>
              <a:rPr lang="en-US" dirty="0" err="1" smtClean="0">
                <a:latin typeface="DevLys 010" pitchFamily="2" charset="0"/>
              </a:rPr>
              <a:t>dkyksfu;ksa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ykbZusa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Mkyus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ckn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{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okj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f’kfojks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vk;kstu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x;k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ftles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tuojh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ekg</a:t>
            </a:r>
            <a:r>
              <a:rPr lang="en-US" dirty="0" smtClean="0">
                <a:latin typeface="DevLys 010" pitchFamily="2" charset="0"/>
              </a:rPr>
              <a:t> rd  </a:t>
            </a:r>
            <a:r>
              <a:rPr lang="en-US" dirty="0" err="1" smtClean="0">
                <a:latin typeface="DevLys 010" pitchFamily="2" charset="0"/>
              </a:rPr>
              <a:t>dqy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b="1" dirty="0" smtClean="0">
                <a:latin typeface="DevLys 010" pitchFamily="2" charset="0"/>
              </a:rPr>
              <a:t>2567 </a:t>
            </a:r>
            <a:r>
              <a:rPr lang="en-US" dirty="0" smtClean="0">
                <a:latin typeface="DevLys 010" pitchFamily="2" charset="0"/>
              </a:rPr>
              <a:t>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izksiVhZ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b="1" dirty="0" smtClean="0">
                <a:latin typeface="DevLys 010" pitchFamily="2" charset="0"/>
              </a:rPr>
              <a:t>1075</a:t>
            </a:r>
            <a:r>
              <a:rPr lang="en-US" dirty="0" smtClean="0">
                <a:latin typeface="DevLys 010" pitchFamily="2" charset="0"/>
              </a:rPr>
              <a:t> ?</a:t>
            </a:r>
            <a:r>
              <a:rPr lang="en-US" dirty="0" err="1" smtClean="0">
                <a:latin typeface="DevLys 010" pitchFamily="2" charset="0"/>
              </a:rPr>
              <a:t>kjks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fQthdt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rFkk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lhoj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duSD’ku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dirty="0" smtClean="0">
                <a:latin typeface="DevLys 010" pitchFamily="2" charset="0"/>
              </a:rPr>
              <a:t>ugh </a:t>
            </a:r>
            <a:r>
              <a:rPr lang="en-US" dirty="0" err="1" smtClean="0">
                <a:latin typeface="DevLys 010" pitchFamily="2" charset="0"/>
              </a:rPr>
              <a:t>ysus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okys</a:t>
            </a:r>
            <a:r>
              <a:rPr lang="en-US" dirty="0" smtClean="0">
                <a:latin typeface="DevLys 010" pitchFamily="2" charset="0"/>
              </a:rPr>
              <a:t> 1152 </a:t>
            </a:r>
            <a:r>
              <a:rPr lang="en-US" dirty="0" err="1" smtClean="0">
                <a:latin typeface="DevLys 010" pitchFamily="2" charset="0"/>
              </a:rPr>
              <a:t>yksxks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uksfVl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tkjh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endParaRPr lang="en-IN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6995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  <p:pic>
        <p:nvPicPr>
          <p:cNvPr id="15" name="Picture 2" descr="C:\Users\Lenovo\Desktop\15alwarcity-pg2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0"/>
            <a:ext cx="1543050" cy="2133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5867400" cy="3886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38100"/>
            <a:ext cx="1943100" cy="1943100"/>
          </a:xfrm>
          <a:prstGeom prst="rect">
            <a:avLst/>
          </a:prstGeom>
          <a:noFill/>
        </p:spPr>
      </p:pic>
      <p:pic>
        <p:nvPicPr>
          <p:cNvPr id="8" name="Picture 7" descr="C:\Users\yashyashvi\Desktop\mjsa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019800"/>
            <a:ext cx="2209800" cy="18633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81000" y="7876401"/>
            <a:ext cx="342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u="sng" dirty="0" err="1" smtClean="0">
                <a:latin typeface="DevLys 010" pitchFamily="2" charset="0"/>
              </a:rPr>
              <a:t>iqjkuk</a:t>
            </a:r>
            <a:r>
              <a:rPr lang="en-US" sz="1200" b="1" u="sng" dirty="0" smtClean="0">
                <a:latin typeface="DevLys 010" pitchFamily="2" charset="0"/>
              </a:rPr>
              <a:t> </a:t>
            </a:r>
            <a:r>
              <a:rPr lang="en-US" sz="1200" b="1" u="sng" dirty="0" err="1" smtClean="0">
                <a:latin typeface="DevLys 010" pitchFamily="2" charset="0"/>
              </a:rPr>
              <a:t>lwpuk</a:t>
            </a:r>
            <a:r>
              <a:rPr lang="en-US" sz="1200" b="1" u="sng" dirty="0" smtClean="0">
                <a:latin typeface="DevLys 010" pitchFamily="2" charset="0"/>
              </a:rPr>
              <a:t> </a:t>
            </a:r>
            <a:r>
              <a:rPr lang="en-US" sz="1200" b="1" u="sng" dirty="0" err="1" smtClean="0">
                <a:latin typeface="DevLys 010" pitchFamily="2" charset="0"/>
              </a:rPr>
              <a:t>dsUnz</a:t>
            </a:r>
            <a:r>
              <a:rPr lang="en-US" sz="1200" b="1" u="sng" dirty="0" smtClean="0">
                <a:latin typeface="DevLys 010" pitchFamily="2" charset="0"/>
              </a:rPr>
              <a:t> </a:t>
            </a:r>
            <a:r>
              <a:rPr lang="en-US" sz="1200" b="1" u="sng" dirty="0" err="1" smtClean="0">
                <a:latin typeface="DevLys 010" pitchFamily="2" charset="0"/>
              </a:rPr>
              <a:t>esa</a:t>
            </a:r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 smtClean="0">
                <a:latin typeface="Times New Roman" pitchFamily="18" charset="0"/>
                <a:cs typeface="Times New Roman" pitchFamily="18" charset="0"/>
              </a:rPr>
              <a:t>mjsa</a:t>
            </a:r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 (urban)</a:t>
            </a:r>
            <a:r>
              <a:rPr lang="en-US" sz="1200" b="1" u="sng" dirty="0" err="1" smtClean="0">
                <a:latin typeface="DevLys 010" pitchFamily="2" charset="0"/>
                <a:cs typeface="Times New Roman" pitchFamily="18" charset="0"/>
              </a:rPr>
              <a:t>dk</a:t>
            </a:r>
            <a:endParaRPr lang="en-US" sz="1200" b="1" u="sng" dirty="0" smtClean="0">
              <a:latin typeface="DevLys 010" pitchFamily="2" charset="0"/>
              <a:cs typeface="Times New Roman" pitchFamily="18" charset="0"/>
            </a:endParaRPr>
          </a:p>
          <a:p>
            <a:pPr algn="ctr"/>
            <a:r>
              <a:rPr lang="en-US" sz="1200" b="1" u="sng" dirty="0" smtClean="0">
                <a:latin typeface="DevLys 010" pitchFamily="2" charset="0"/>
                <a:cs typeface="Times New Roman" pitchFamily="18" charset="0"/>
              </a:rPr>
              <a:t> ’</a:t>
            </a:r>
            <a:r>
              <a:rPr lang="en-US" sz="1200" b="1" u="sng" dirty="0" err="1" smtClean="0">
                <a:latin typeface="DevLys 010" pitchFamily="2" charset="0"/>
                <a:cs typeface="Times New Roman" pitchFamily="18" charset="0"/>
              </a:rPr>
              <a:t>kqHHkkjkEHk</a:t>
            </a:r>
            <a:endParaRPr lang="en-US" sz="1200" b="1" u="sng" dirty="0"/>
          </a:p>
        </p:txBody>
      </p:sp>
      <p:pic>
        <p:nvPicPr>
          <p:cNvPr id="10" name="Picture 9" descr="C:\Users\yashyashvi\Desktop\mjsa6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6248400"/>
            <a:ext cx="1524000" cy="1524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1" name="Picture 3" descr="C:\Users\yashyashvi\Desktop\mjsa6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6248400"/>
            <a:ext cx="1693986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3999940" y="7814846"/>
            <a:ext cx="24770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u="sng" dirty="0" err="1" smtClean="0">
                <a:latin typeface="Times New Roman" pitchFamily="18" charset="0"/>
                <a:cs typeface="Times New Roman" pitchFamily="18" charset="0"/>
              </a:rPr>
              <a:t>RTRWHS</a:t>
            </a:r>
            <a:r>
              <a:rPr lang="en-US" sz="1200" b="1" u="sng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b="1" u="sng" dirty="0" err="1" smtClean="0">
                <a:latin typeface="DevLys 010" pitchFamily="2" charset="0"/>
                <a:cs typeface="Times New Roman" pitchFamily="18" charset="0"/>
              </a:rPr>
              <a:t>dk</a:t>
            </a:r>
            <a:r>
              <a:rPr lang="en-US" sz="1600" b="1" u="sng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b="1" u="sng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600" b="1" u="sng" dirty="0" smtClean="0">
                <a:latin typeface="DevLys 010" pitchFamily="2" charset="0"/>
                <a:cs typeface="Times New Roman" pitchFamily="18" charset="0"/>
              </a:rPr>
              <a:t> </a:t>
            </a:r>
            <a:endParaRPr lang="en-US" sz="1600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"/>
            <a:ext cx="1676400" cy="1676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85660" y="468868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uxj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ifj"kn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vyoj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>
              <a:latin typeface="DevLys 01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914400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fofHkUu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fodkl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dk;Z</a:t>
            </a:r>
            <a:r>
              <a:rPr lang="en-US" b="1" u="sng" dirty="0" smtClean="0">
                <a:latin typeface="DevLys 010" pitchFamily="2" charset="0"/>
              </a:rPr>
              <a:t> </a:t>
            </a:r>
            <a:endParaRPr lang="en-US" u="sng" dirty="0"/>
          </a:p>
        </p:txBody>
      </p:sp>
      <p:sp>
        <p:nvSpPr>
          <p:cNvPr id="6" name="Rectangle 5"/>
          <p:cNvSpPr/>
          <p:nvPr/>
        </p:nvSpPr>
        <p:spPr>
          <a:xfrm>
            <a:off x="990600" y="2057400"/>
            <a:ext cx="533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LFkkuks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ik"kZn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ekax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vketu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gsqrq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vko’;drkuqlkj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ftues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</a:t>
            </a:r>
            <a:r>
              <a:rPr lang="en-US" dirty="0" smtClean="0">
                <a:latin typeface="DevLys 010" pitchFamily="2" charset="0"/>
              </a:rPr>
              <a:t>[; :</a:t>
            </a:r>
            <a:r>
              <a:rPr lang="en-US" dirty="0" err="1" smtClean="0">
                <a:latin typeface="DevLys 010" pitchFamily="2" charset="0"/>
              </a:rPr>
              <a:t>Ik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lh-lh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lMd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</a:t>
            </a:r>
            <a:r>
              <a:rPr lang="en-US" dirty="0" err="1" smtClean="0">
                <a:latin typeface="DevLys 010" pitchFamily="2" charset="0"/>
              </a:rPr>
              <a:t>ukyh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  <a:hlinkClick r:id="rId3"/>
              </a:rPr>
              <a:t>fuekZ.k@ejEer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vLrirky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Ldwyks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QqVikFk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bUVjyksfdax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ikdksZ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@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x;sA</a:t>
            </a:r>
            <a:endParaRPr lang="en-US" dirty="0">
              <a:latin typeface="DevLys 010" pitchFamily="2" charset="0"/>
            </a:endParaRPr>
          </a:p>
        </p:txBody>
      </p:sp>
      <p:pic>
        <p:nvPicPr>
          <p:cNvPr id="7" name="Picture 3" descr="C:\Users\yashyashvi\Desktop\road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886200"/>
            <a:ext cx="2590800" cy="1752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8" name="Picture 4" descr="C:\Users\yashyashvi\Desktop\schoo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886200"/>
            <a:ext cx="2609850" cy="16859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609600" y="5678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Lh-lh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lMd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Ldhe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2</a:t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37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ykxr&amp;1274185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-00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[k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3429000" y="5678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dejk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xka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kh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m0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ek0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fo0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u01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ykxr&amp;17695</a:t>
            </a:r>
            <a:r>
              <a:rPr lang="en-US" sz="1200" dirty="0" err="1" smtClean="0">
                <a:latin typeface="DevLys 010" pitchFamily="2" charset="0"/>
                <a:cs typeface="Times New Roman" pitchFamily="18" charset="0"/>
              </a:rPr>
              <a:t>60</a:t>
            </a:r>
            <a:r>
              <a:rPr lang="en-US" sz="1200" dirty="0" smtClean="0">
                <a:latin typeface="DevLys 010" pitchFamily="2" charset="0"/>
                <a:cs typeface="Times New Roman" pitchFamily="18" charset="0"/>
              </a:rPr>
              <a:t>-00</a:t>
            </a:r>
            <a:endParaRPr lang="en-US" sz="1200" dirty="0"/>
          </a:p>
        </p:txBody>
      </p:sp>
      <p:pic>
        <p:nvPicPr>
          <p:cNvPr id="11" name="Picture 5" descr="C:\Users\yashyashvi\Desktop\nal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6400800"/>
            <a:ext cx="259080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12" name="Picture 6" descr="C:\Users\yashyashvi\Desktop\nulm1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43350" y="6400800"/>
            <a:ext cx="268605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457200" y="8345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Ukkyh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f’ko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dkyksuh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42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ykxr&amp;19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-63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[k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505200" y="8345269"/>
            <a:ext cx="3429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bUVjyksfdax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VkbYl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yxkus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br>
              <a:rPr lang="en-US" sz="16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u 09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ykxr&amp;588040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0"/>
          </a:xfrm>
          <a:prstGeom prst="rect">
            <a:avLst/>
          </a:prstGeom>
          <a:noFill/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57200"/>
            <a:ext cx="3352800" cy="27432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5" name="Picture 2" descr="C:\Users\yashyashvi\Desktop\Happy Republic Day Shayari 26 January Republic Day Shayari Best and Lates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3733800"/>
            <a:ext cx="51816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3819</TotalTime>
  <Words>656</Words>
  <Application>Microsoft Office PowerPoint</Application>
  <PresentationFormat>On-screen Show (4:3)</PresentationFormat>
  <Paragraphs>88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622</cp:revision>
  <dcterms:created xsi:type="dcterms:W3CDTF">2006-08-16T00:00:00Z</dcterms:created>
  <dcterms:modified xsi:type="dcterms:W3CDTF">2017-01-30T09:44:02Z</dcterms:modified>
</cp:coreProperties>
</file>