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75" r:id="rId3"/>
    <p:sldId id="266" r:id="rId4"/>
    <p:sldId id="276" r:id="rId5"/>
    <p:sldId id="269" r:id="rId6"/>
  </p:sldIdLst>
  <p:sldSz cx="6858000" cy="9144000" type="screen4x3"/>
  <p:notesSz cx="6770688" cy="9902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36" y="10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5156" y="0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3DCF8-11DD-4C58-8455-571AF049AF6F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93900" y="742950"/>
            <a:ext cx="2782888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069" y="4703842"/>
            <a:ext cx="5416550" cy="4456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5965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5156" y="9405965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0E813-9186-4C29-9975-94C710C51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93900" y="742950"/>
            <a:ext cx="2782888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93900" y="742950"/>
            <a:ext cx="2782888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12/28/2016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12/28/2016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12/28/2016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r>
              <a:rPr kumimoji="0" lang="en-US" dirty="0" smtClean="0"/>
              <a:t>mu</a:t>
            </a:r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12/28/2016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12/28/2016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2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5"/>
            <a:ext cx="2209800" cy="94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3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eksgunku</a:t>
            </a:r>
            <a:r>
              <a:rPr lang="en-US" sz="1600" b="1" dirty="0" smtClean="0">
                <a:latin typeface="DevLys 010" pitchFamily="2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jRuq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1888225" y="7315200"/>
            <a:ext cx="360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 LETTER December-2016</a:t>
            </a:r>
            <a:endParaRPr lang="en-US" sz="2000" b="1" u="sng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Lenovo\Desktop\bg-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352800"/>
            <a:ext cx="4572000" cy="3886200"/>
          </a:xfrm>
          <a:prstGeom prst="rect">
            <a:avLst/>
          </a:prstGeom>
          <a:noFill/>
          <a:ln>
            <a:solidFill>
              <a:srgbClr val="A50021"/>
            </a:solidFill>
          </a:ln>
        </p:spPr>
      </p:pic>
      <p:pic>
        <p:nvPicPr>
          <p:cNvPr id="1026" name="Picture 2" descr="C:\Users\Lenovo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7772400"/>
            <a:ext cx="5638799" cy="104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1800"/>
            <a:ext cx="5715000" cy="20574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5400" b="1" dirty="0" err="1" smtClean="0">
                <a:latin typeface="DevLys 010" pitchFamily="2" charset="0"/>
              </a:rPr>
              <a:t>LoPN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5400" b="1" dirty="0" err="1" smtClean="0">
                <a:latin typeface="DevLys 010" pitchFamily="2" charset="0"/>
              </a:rPr>
              <a:t>Hkkjr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5400" b="1" dirty="0" err="1" smtClean="0">
                <a:latin typeface="DevLys 010" pitchFamily="2" charset="0"/>
              </a:rPr>
              <a:t>fe'ku</a:t>
            </a:r>
            <a:r>
              <a:rPr lang="en-US" sz="5400" dirty="0" smtClean="0">
                <a:latin typeface="DevLys 010" pitchFamily="2" charset="0"/>
              </a:rPr>
              <a:t> %&amp; </a:t>
            </a:r>
            <a:r>
              <a:rPr lang="en-US" sz="5400" dirty="0" err="1" smtClean="0">
                <a:latin typeface="DevLys 010" pitchFamily="2" charset="0"/>
              </a:rPr>
              <a:t>LoPN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Hkkjr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fe’ku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ds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O;fDrxr</a:t>
            </a:r>
            <a:r>
              <a:rPr lang="en-US" sz="5400" dirty="0" smtClean="0">
                <a:latin typeface="DevLys 010" pitchFamily="2" charset="0"/>
              </a:rPr>
              <a:t> ’</a:t>
            </a:r>
            <a:r>
              <a:rPr lang="en-US" sz="5400" dirty="0" err="1" smtClean="0">
                <a:latin typeface="DevLys 010" pitchFamily="2" charset="0"/>
              </a:rPr>
              <a:t>kkSpky</a:t>
            </a:r>
            <a:r>
              <a:rPr lang="en-US" sz="5400" dirty="0" smtClean="0">
                <a:latin typeface="DevLys 010" pitchFamily="2" charset="0"/>
              </a:rPr>
              <a:t>; </a:t>
            </a:r>
            <a:r>
              <a:rPr lang="en-US" sz="5400" dirty="0" err="1" smtClean="0">
                <a:latin typeface="DevLys 010" pitchFamily="2" charset="0"/>
              </a:rPr>
              <a:t>fuekZ.k</a:t>
            </a:r>
            <a:r>
              <a:rPr lang="en-US" sz="5400" dirty="0" smtClean="0">
                <a:latin typeface="DevLys 010" pitchFamily="2" charset="0"/>
              </a:rPr>
              <a:t> ?</a:t>
            </a:r>
            <a:r>
              <a:rPr lang="en-US" sz="5400" dirty="0" err="1" smtClean="0">
                <a:latin typeface="DevLys 010" pitchFamily="2" charset="0"/>
              </a:rPr>
              <a:t>kVd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esa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vc</a:t>
            </a:r>
            <a:r>
              <a:rPr lang="en-US" sz="5400" dirty="0" smtClean="0">
                <a:latin typeface="DevLys 010" pitchFamily="2" charset="0"/>
              </a:rPr>
              <a:t> rd </a:t>
            </a:r>
            <a:r>
              <a:rPr lang="en-US" sz="5400" dirty="0" err="1" smtClean="0">
                <a:latin typeface="DevLys 010" pitchFamily="2" charset="0"/>
              </a:rPr>
              <a:t>dqy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b="1" dirty="0" smtClean="0">
                <a:latin typeface="DevLys 010" pitchFamily="2" charset="0"/>
                <a:ea typeface="Times New Roman"/>
                <a:cs typeface="Times New Roman"/>
              </a:rPr>
              <a:t>2430 </a:t>
            </a:r>
            <a:r>
              <a:rPr lang="en-US" sz="5400" dirty="0" err="1" smtClean="0">
                <a:latin typeface="DevLys 010" pitchFamily="2" charset="0"/>
              </a:rPr>
              <a:t>vkosnu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vkWuykbu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b="1" dirty="0" smtClean="0">
                <a:latin typeface="DevLys 010" pitchFamily="2" charset="0"/>
              </a:rPr>
              <a:t>1954 </a:t>
            </a:r>
            <a:r>
              <a:rPr lang="en-US" sz="5400" dirty="0" err="1" smtClean="0">
                <a:latin typeface="DevLys 010" pitchFamily="2" charset="0"/>
              </a:rPr>
              <a:t>osfjQkbM-,oa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b="1" dirty="0" smtClean="0">
                <a:latin typeface="DevLys 010" pitchFamily="2" charset="0"/>
              </a:rPr>
              <a:t>1917</a:t>
            </a:r>
            <a:r>
              <a:rPr lang="en-US" sz="5400" dirty="0" smtClean="0">
                <a:latin typeface="DevLys 010" pitchFamily="2" charset="0"/>
              </a:rPr>
              <a:t> ,</a:t>
            </a:r>
            <a:r>
              <a:rPr lang="en-US" sz="5400" dirty="0" err="1" smtClean="0">
                <a:latin typeface="DevLys 010" pitchFamily="2" charset="0"/>
              </a:rPr>
              <a:t>izwo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fd;s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tk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pqds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gSA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uxj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ifj"kn</a:t>
            </a:r>
            <a:r>
              <a:rPr lang="en-US" sz="5400" dirty="0" smtClean="0">
                <a:latin typeface="DevLys 010" pitchFamily="2" charset="0"/>
              </a:rPr>
              <a:t>~ {</a:t>
            </a:r>
            <a:r>
              <a:rPr lang="en-US" sz="5400" dirty="0" err="1" smtClean="0">
                <a:latin typeface="DevLys 010" pitchFamily="2" charset="0"/>
              </a:rPr>
              <a:t>ks</a:t>
            </a:r>
            <a:r>
              <a:rPr lang="en-US" sz="5400" dirty="0" smtClean="0">
                <a:latin typeface="DevLys 010" pitchFamily="2" charset="0"/>
              </a:rPr>
              <a:t>= </a:t>
            </a:r>
            <a:r>
              <a:rPr lang="en-US" sz="5400" dirty="0" err="1" smtClean="0">
                <a:latin typeface="DevLys 010" pitchFamily="2" charset="0"/>
              </a:rPr>
              <a:t>es</a:t>
            </a:r>
            <a:r>
              <a:rPr lang="en-US" sz="5400" dirty="0" smtClean="0">
                <a:latin typeface="DevLys 010" pitchFamily="2" charset="0"/>
              </a:rPr>
              <a:t> 82 '</a:t>
            </a:r>
            <a:r>
              <a:rPr lang="en-US" sz="5400" dirty="0" err="1" smtClean="0">
                <a:latin typeface="DevLys 010" pitchFamily="2" charset="0"/>
              </a:rPr>
              <a:t>kkSpky</a:t>
            </a:r>
            <a:r>
              <a:rPr lang="en-US" sz="5400" dirty="0" smtClean="0">
                <a:latin typeface="DevLys 010" pitchFamily="2" charset="0"/>
              </a:rPr>
              <a:t>; </a:t>
            </a:r>
            <a:r>
              <a:rPr lang="en-US" sz="5400" dirty="0" err="1" smtClean="0">
                <a:latin typeface="DevLys 010" pitchFamily="2" charset="0"/>
              </a:rPr>
              <a:t>fufeZr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gks</a:t>
            </a:r>
            <a:r>
              <a:rPr lang="en-US" sz="5400" dirty="0" smtClean="0">
                <a:latin typeface="DevLys 010" pitchFamily="2" charset="0"/>
              </a:rPr>
              <a:t> x, </a:t>
            </a:r>
            <a:r>
              <a:rPr lang="en-US" sz="5400" dirty="0" err="1" smtClean="0">
                <a:latin typeface="DevLys 010" pitchFamily="2" charset="0"/>
              </a:rPr>
              <a:t>gS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rFkk</a:t>
            </a:r>
            <a:r>
              <a:rPr lang="en-US" sz="5400" dirty="0" smtClean="0">
                <a:latin typeface="DevLys 010" pitchFamily="2" charset="0"/>
              </a:rPr>
              <a:t> 201 </a:t>
            </a:r>
            <a:r>
              <a:rPr lang="en-US" sz="5400" dirty="0" err="1" smtClean="0">
                <a:latin typeface="DevLys 010" pitchFamily="2" charset="0"/>
              </a:rPr>
              <a:t>fuekZ.kk</a:t>
            </a:r>
            <a:r>
              <a:rPr lang="en-US" sz="5400" dirty="0" smtClean="0">
                <a:latin typeface="DevLys 010" pitchFamily="2" charset="0"/>
              </a:rPr>
              <a:t>/</a:t>
            </a:r>
            <a:r>
              <a:rPr lang="en-US" sz="5400" dirty="0" err="1" smtClean="0">
                <a:latin typeface="DevLys 010" pitchFamily="2" charset="0"/>
              </a:rPr>
              <a:t>khu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gSA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nks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lkeqnkf;d</a:t>
            </a:r>
            <a:r>
              <a:rPr lang="en-US" sz="5400" dirty="0" smtClean="0">
                <a:latin typeface="DevLys 010" pitchFamily="2" charset="0"/>
              </a:rPr>
              <a:t> '</a:t>
            </a:r>
            <a:r>
              <a:rPr lang="en-US" sz="5400" dirty="0" err="1" smtClean="0">
                <a:latin typeface="DevLys 010" pitchFamily="2" charset="0"/>
              </a:rPr>
              <a:t>kkSpky;ks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dk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fuekZ.k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dk;Z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iw.kZ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dj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fn;k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x;k</a:t>
            </a:r>
            <a:r>
              <a:rPr lang="en-US" sz="5400" dirty="0" smtClean="0">
                <a:latin typeface="DevLys 010" pitchFamily="2" charset="0"/>
              </a:rPr>
              <a:t> </a:t>
            </a:r>
            <a:r>
              <a:rPr lang="en-US" sz="5400" dirty="0" err="1" smtClean="0">
                <a:latin typeface="DevLys 010" pitchFamily="2" charset="0"/>
              </a:rPr>
              <a:t>gSA</a:t>
            </a:r>
            <a:endParaRPr lang="en-US" sz="5400" dirty="0" smtClean="0">
              <a:latin typeface="DevLys 010" pitchFamily="2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5400" dirty="0" smtClean="0">
                <a:latin typeface="DevLys 010" pitchFamily="2" charset="0"/>
              </a:rPr>
              <a:t> </a:t>
            </a:r>
            <a:endParaRPr lang="en-US" sz="5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8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026" name="Picture 2" descr="C:\Users\Lenovo\Desktop\download.jpg"/>
          <p:cNvPicPr>
            <a:picLocks noChangeAspect="1" noChangeArrowheads="1"/>
          </p:cNvPicPr>
          <p:nvPr/>
        </p:nvPicPr>
        <p:blipFill>
          <a:blip r:embed="rId3"/>
          <a:srcRect b="5677"/>
          <a:stretch>
            <a:fillRect/>
          </a:stretch>
        </p:blipFill>
        <p:spPr bwMode="auto">
          <a:xfrm>
            <a:off x="4419600" y="152400"/>
            <a:ext cx="2133600" cy="2667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4" name="Picture 2" descr="C:\Users\Lenovo\Desktop\unnam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5105400"/>
            <a:ext cx="2133600" cy="1600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1027" name="Picture 3" descr="C:\Users\Lenovo\Desktop\22.10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5105400"/>
            <a:ext cx="1981200" cy="163664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1028" name="Picture 4" descr="C:\Users\Lenovo\Desktop\161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7162800"/>
            <a:ext cx="19812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029" name="Picture 5" descr="C:\Users\Lenovo\Desktop\unnamed101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0" y="7162800"/>
            <a:ext cx="20574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1676400" y="8458200"/>
            <a:ext cx="441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fo'ks"k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LoPN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uxj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vfHk;ku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ds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vUrxZr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fd;sa</a:t>
            </a:r>
            <a:r>
              <a:rPr lang="en-US" b="1" dirty="0" smtClean="0">
                <a:latin typeface="DevLys 010" pitchFamily="2" charset="0"/>
              </a:rPr>
              <a:t> x, </a:t>
            </a:r>
            <a:r>
              <a:rPr lang="en-US" b="1" dirty="0" err="1" smtClean="0">
                <a:latin typeface="DevLys 010" pitchFamily="2" charset="0"/>
              </a:rPr>
              <a:t>dk;Z</a:t>
            </a:r>
            <a:r>
              <a:rPr lang="en-US" b="1" dirty="0" smtClean="0">
                <a:latin typeface="DevLys 010" pitchFamily="2" charset="0"/>
              </a:rPr>
              <a:t> </a:t>
            </a:r>
            <a:endParaRPr lang="en-US" b="1" dirty="0"/>
          </a:p>
        </p:txBody>
      </p:sp>
      <p:pic>
        <p:nvPicPr>
          <p:cNvPr id="2" name="Picture 2" descr="C:\Users\Lenovo\Desktop\image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8200" y="152400"/>
            <a:ext cx="3124201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2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0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1066800" y="914400"/>
            <a:ext cx="5410200" cy="923330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</a:rPr>
              <a:t>ve`r</a:t>
            </a:r>
            <a:r>
              <a:rPr lang="en-US" b="1" dirty="0" smtClean="0">
                <a:latin typeface="DevLys 010" pitchFamily="2" charset="0"/>
              </a:rPr>
              <a:t>%&amp;  </a:t>
            </a:r>
            <a:r>
              <a:rPr lang="en-IN" dirty="0" err="1" smtClean="0">
                <a:latin typeface="DevLys 010" pitchFamily="2" charset="0"/>
              </a:rPr>
              <a:t>ve~r</a:t>
            </a:r>
            <a:r>
              <a:rPr lang="en-IN" dirty="0" smtClean="0">
                <a:latin typeface="DevLys 010" pitchFamily="2" charset="0"/>
              </a:rPr>
              <a:t> ;</a:t>
            </a:r>
            <a:r>
              <a:rPr lang="en-IN" dirty="0" err="1" smtClean="0">
                <a:latin typeface="DevLys 010" pitchFamily="2" charset="0"/>
              </a:rPr>
              <a:t>kstuk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ds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vUrxZr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o"kkZ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fudklh</a:t>
            </a:r>
            <a:r>
              <a:rPr lang="en-US" dirty="0" smtClean="0">
                <a:latin typeface="DevLys 010" pitchFamily="2" charset="0"/>
              </a:rPr>
              <a:t> o '</a:t>
            </a:r>
            <a:r>
              <a:rPr lang="en-US" dirty="0" err="1" smtClean="0">
                <a:latin typeface="DevLys 010" pitchFamily="2" charset="0"/>
              </a:rPr>
              <a:t>kgjh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ifjogu</a:t>
            </a:r>
            <a:r>
              <a:rPr lang="en-US" dirty="0" smtClean="0">
                <a:latin typeface="DevLys 010" pitchFamily="2" charset="0"/>
              </a:rPr>
              <a:t>] ?</a:t>
            </a:r>
            <a:r>
              <a:rPr lang="en-US" dirty="0" err="1" smtClean="0">
                <a:latin typeface="DevLys 010" pitchFamily="2" charset="0"/>
              </a:rPr>
              <a:t>kVd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ctV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gVk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rFkk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ikdZ</a:t>
            </a:r>
            <a:r>
              <a:rPr lang="en-IN" dirty="0" smtClean="0">
                <a:latin typeface="DevLys 010" pitchFamily="2" charset="0"/>
              </a:rPr>
              <a:t> ,</a:t>
            </a:r>
            <a:r>
              <a:rPr lang="en-IN" dirty="0" err="1" smtClean="0">
                <a:latin typeface="DevLys 010" pitchFamily="2" charset="0"/>
              </a:rPr>
              <a:t>oa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gfjr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LFky</a:t>
            </a:r>
            <a:r>
              <a:rPr lang="en-IN" dirty="0" smtClean="0">
                <a:latin typeface="DevLys 010" pitchFamily="2" charset="0"/>
              </a:rPr>
              <a:t> ?</a:t>
            </a:r>
            <a:r>
              <a:rPr lang="en-IN" dirty="0" err="1" smtClean="0">
                <a:latin typeface="DevLys 010" pitchFamily="2" charset="0"/>
              </a:rPr>
              <a:t>kVd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dk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cTkV</a:t>
            </a:r>
            <a:r>
              <a:rPr lang="en-IN" dirty="0" smtClean="0">
                <a:latin typeface="DevLys 010" pitchFamily="2" charset="0"/>
              </a:rPr>
              <a:t> 5-00 </a:t>
            </a:r>
            <a:r>
              <a:rPr lang="en-IN" dirty="0" err="1" smtClean="0">
                <a:latin typeface="DevLys 010" pitchFamily="2" charset="0"/>
              </a:rPr>
              <a:t>djksM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ds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LFkku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ij</a:t>
            </a:r>
            <a:r>
              <a:rPr lang="en-IN" dirty="0" smtClean="0">
                <a:latin typeface="DevLys 010" pitchFamily="2" charset="0"/>
              </a:rPr>
              <a:t> 2-50 </a:t>
            </a:r>
            <a:r>
              <a:rPr lang="en-US" dirty="0" err="1" smtClean="0">
                <a:latin typeface="DevLys 010" pitchFamily="2" charset="0"/>
              </a:rPr>
              <a:t>djksM</a:t>
            </a:r>
            <a:r>
              <a:rPr lang="en-US" dirty="0" smtClean="0">
                <a:latin typeface="DevLys 010" pitchFamily="2" charset="0"/>
              </a:rPr>
              <a:t> :</a:t>
            </a:r>
            <a:r>
              <a:rPr lang="en-US" dirty="0" err="1" smtClean="0">
                <a:latin typeface="DevLys 010" pitchFamily="2" charset="0"/>
              </a:rPr>
              <a:t>Ik;s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4267200"/>
            <a:ext cx="5638800" cy="175432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'</a:t>
            </a:r>
            <a:r>
              <a:rPr lang="en-US" dirty="0" err="1" smtClean="0">
                <a:latin typeface="DevLys 010" pitchFamily="2" charset="0"/>
              </a:rPr>
              <a:t>kgj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1530 izdj.kks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izxfr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2057400"/>
            <a:ext cx="5410200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</a:rPr>
              <a:t>lhojst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duSD’ku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f’kfoj</a:t>
            </a:r>
            <a:r>
              <a:rPr lang="en-US" dirty="0" smtClean="0">
                <a:latin typeface="DevLys 010" pitchFamily="2" charset="0"/>
              </a:rPr>
              <a:t> %&amp;</a:t>
            </a:r>
            <a:r>
              <a:rPr lang="en-US" dirty="0" err="1" smtClean="0">
                <a:latin typeface="DevLys 010" pitchFamily="2" charset="0"/>
              </a:rPr>
              <a:t>vyoj</a:t>
            </a:r>
            <a:r>
              <a:rPr lang="en-US" dirty="0" smtClean="0">
                <a:latin typeface="DevLys 010" pitchFamily="2" charset="0"/>
              </a:rPr>
              <a:t> '</a:t>
            </a:r>
            <a:r>
              <a:rPr lang="en-US" dirty="0" err="1" smtClean="0">
                <a:latin typeface="DevLys 010" pitchFamily="2" charset="0"/>
              </a:rPr>
              <a:t>kgj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sz="14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'</a:t>
            </a:r>
            <a:r>
              <a:rPr lang="en-US" dirty="0" err="1" smtClean="0">
                <a:latin typeface="DevLys 010" pitchFamily="2" charset="0"/>
              </a:rPr>
              <a:t>kgj</a:t>
            </a:r>
            <a:r>
              <a:rPr lang="en-US" dirty="0" smtClean="0">
                <a:latin typeface="DevLys 010" pitchFamily="2" charset="0"/>
              </a:rPr>
              <a:t> dh 19 </a:t>
            </a:r>
            <a:r>
              <a:rPr lang="en-US" dirty="0" err="1" smtClean="0">
                <a:latin typeface="DevLys 010" pitchFamily="2" charset="0"/>
              </a:rPr>
              <a:t>dkyksfu;ksa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lhoj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ykbZusa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Mkyh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400" b="1" dirty="0" smtClean="0">
                <a:latin typeface="Times" pitchFamily="18" charset="0"/>
                <a:cs typeface="Times New Roman" pitchFamily="18" charset="0"/>
              </a:rPr>
              <a:t>RUIDP </a:t>
            </a:r>
            <a:r>
              <a:rPr lang="en-US" sz="16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19 </a:t>
            </a:r>
            <a:r>
              <a:rPr lang="en-US" dirty="0" err="1" smtClean="0">
                <a:latin typeface="DevLys 010" pitchFamily="2" charset="0"/>
              </a:rPr>
              <a:t>es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13 </a:t>
            </a:r>
            <a:r>
              <a:rPr lang="en-US" dirty="0" err="1" smtClean="0">
                <a:latin typeface="DevLys 010" pitchFamily="2" charset="0"/>
              </a:rPr>
              <a:t>dkyksfu;ksa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lhoj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ykbZusa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Mkyus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ckn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</a:t>
            </a:r>
            <a:r>
              <a:rPr lang="en-US" dirty="0" err="1" smtClean="0">
                <a:latin typeface="DevLys 010" pitchFamily="2" charset="0"/>
              </a:rPr>
              <a:t>okj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f’kfojks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vk;kstu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x;k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ftles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fnlEcj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ekg</a:t>
            </a:r>
            <a:r>
              <a:rPr lang="en-US" dirty="0" smtClean="0">
                <a:latin typeface="DevLys 010" pitchFamily="2" charset="0"/>
              </a:rPr>
              <a:t> rd  </a:t>
            </a:r>
            <a:r>
              <a:rPr lang="en-US" dirty="0" err="1" smtClean="0">
                <a:latin typeface="DevLys 010" pitchFamily="2" charset="0"/>
              </a:rPr>
              <a:t>dqy</a:t>
            </a:r>
            <a:r>
              <a:rPr lang="en-US" smtClean="0">
                <a:latin typeface="DevLys 010" pitchFamily="2" charset="0"/>
              </a:rPr>
              <a:t> </a:t>
            </a:r>
            <a:r>
              <a:rPr lang="en-US" b="1" smtClean="0">
                <a:latin typeface="DevLys 010" pitchFamily="2" charset="0"/>
              </a:rPr>
              <a:t>2541 </a:t>
            </a:r>
            <a:r>
              <a:rPr lang="en-US" smtClean="0">
                <a:latin typeface="DevLys 010" pitchFamily="2" charset="0"/>
              </a:rPr>
              <a:t>?</a:t>
            </a:r>
            <a:r>
              <a:rPr lang="en-US" dirty="0" err="1" smtClean="0">
                <a:latin typeface="DevLys 010" pitchFamily="2" charset="0"/>
              </a:rPr>
              <a:t>kjks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izksiVhZ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duSD’ku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tkjh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b="1" dirty="0" smtClean="0">
                <a:latin typeface="DevLys 010" pitchFamily="2" charset="0"/>
              </a:rPr>
              <a:t>1075</a:t>
            </a:r>
            <a:r>
              <a:rPr lang="en-US" dirty="0" smtClean="0">
                <a:latin typeface="DevLys 010" pitchFamily="2" charset="0"/>
              </a:rPr>
              <a:t> ?</a:t>
            </a:r>
            <a:r>
              <a:rPr lang="en-US" dirty="0" err="1" smtClean="0">
                <a:latin typeface="DevLys 010" pitchFamily="2" charset="0"/>
              </a:rPr>
              <a:t>kjks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fQthdt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duSD’ku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rFkk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lhoj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duSD’ku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ugh </a:t>
            </a:r>
            <a:r>
              <a:rPr lang="en-US" dirty="0" err="1" smtClean="0">
                <a:latin typeface="DevLys 010" pitchFamily="2" charset="0"/>
              </a:rPr>
              <a:t>ysus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okys</a:t>
            </a:r>
            <a:r>
              <a:rPr lang="en-US" dirty="0" smtClean="0">
                <a:latin typeface="DevLys 010" pitchFamily="2" charset="0"/>
              </a:rPr>
              <a:t> 1152 </a:t>
            </a:r>
            <a:r>
              <a:rPr lang="en-US" dirty="0" err="1" smtClean="0">
                <a:latin typeface="DevLys 010" pitchFamily="2" charset="0"/>
              </a:rPr>
              <a:t>yksxks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uksfVl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tkjh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en-IN" dirty="0">
              <a:latin typeface="DevLys 010" pitchFamily="2" charset="0"/>
            </a:endParaRPr>
          </a:p>
        </p:txBody>
      </p:sp>
      <p:pic>
        <p:nvPicPr>
          <p:cNvPr id="4" name="Picture 2" descr="C:\Users\Lenovo\Desktop\15alwarcity-pg2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6934200"/>
            <a:ext cx="1543050" cy="21336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990600" y="6172200"/>
            <a:ext cx="3733800" cy="2862322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Hkkek’kkg</a:t>
            </a:r>
            <a:r>
              <a:rPr lang="en-US" dirty="0" smtClean="0">
                <a:latin typeface="DevLys 010" pitchFamily="2" charset="0"/>
              </a:rPr>
              <a:t> ;</a:t>
            </a:r>
            <a:r>
              <a:rPr lang="en-US" dirty="0" err="1" smtClean="0">
                <a:latin typeface="DevLys 010" pitchFamily="2" charset="0"/>
              </a:rPr>
              <a:t>kstukUrxZr</a:t>
            </a:r>
            <a:r>
              <a:rPr lang="en-US" dirty="0" smtClean="0">
                <a:latin typeface="DevLys 010" pitchFamily="2" charset="0"/>
              </a:rPr>
              <a:t> 11&amp;02&amp;2016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dk;kZy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nLrkost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40]748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dkMksZa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30206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jk"Vªh</a:t>
            </a:r>
            <a:r>
              <a:rPr lang="en-US" dirty="0" smtClean="0">
                <a:latin typeface="DevLys 010" pitchFamily="2" charset="0"/>
              </a:rPr>
              <a:t>; [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|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p;fur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6995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5867400" cy="3886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2" name="Picture 4" descr="C:\Users\Lenovo\Desktop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096000"/>
            <a:ext cx="2895600" cy="2590800"/>
          </a:xfrm>
          <a:prstGeom prst="rect">
            <a:avLst/>
          </a:prstGeom>
          <a:noFill/>
        </p:spPr>
      </p:pic>
      <p:pic>
        <p:nvPicPr>
          <p:cNvPr id="1026" name="Picture 2" descr="C:\Users\Lenovo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6096000"/>
            <a:ext cx="2667000" cy="2590800"/>
          </a:xfrm>
          <a:prstGeom prst="rect">
            <a:avLst/>
          </a:prstGeom>
          <a:noFill/>
        </p:spPr>
      </p:pic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5100" y="38100"/>
            <a:ext cx="1943100" cy="194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0"/>
          </a:xfrm>
          <a:prstGeom prst="rect">
            <a:avLst/>
          </a:prstGeom>
          <a:noFill/>
        </p:spPr>
      </p:pic>
      <p:pic>
        <p:nvPicPr>
          <p:cNvPr id="10" name="Picture 3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594970"/>
            <a:ext cx="5791200" cy="2348630"/>
          </a:xfrm>
          <a:prstGeom prst="rect">
            <a:avLst/>
          </a:prstGeom>
          <a:noFill/>
        </p:spPr>
      </p:pic>
      <p:pic>
        <p:nvPicPr>
          <p:cNvPr id="1026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457200"/>
            <a:ext cx="3352800" cy="2743200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3781</TotalTime>
  <Words>539</Words>
  <Application>Microsoft Office PowerPoint</Application>
  <PresentationFormat>On-screen Show (4:3)</PresentationFormat>
  <Paragraphs>74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  uxj ifj"kn vyoj</vt:lpstr>
      <vt:lpstr>Slide 2</vt:lpstr>
      <vt:lpstr>uxj ij"kn vyoj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Microsoft</cp:lastModifiedBy>
  <cp:revision>602</cp:revision>
  <dcterms:created xsi:type="dcterms:W3CDTF">2006-08-16T00:00:00Z</dcterms:created>
  <dcterms:modified xsi:type="dcterms:W3CDTF">2016-12-28T11:24:52Z</dcterms:modified>
</cp:coreProperties>
</file>