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75" r:id="rId3"/>
    <p:sldId id="266" r:id="rId4"/>
    <p:sldId id="276" r:id="rId5"/>
    <p:sldId id="269" r:id="rId6"/>
  </p:sldIdLst>
  <p:sldSz cx="6858000" cy="9144000" type="screen4x3"/>
  <p:notesSz cx="6770688" cy="99028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CCFF"/>
    <a:srgbClr val="A50021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36" y="10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5156" y="0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3DCF8-11DD-4C58-8455-571AF049AF6F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93900" y="742950"/>
            <a:ext cx="2782888" cy="3713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069" y="4703842"/>
            <a:ext cx="5416550" cy="4456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5965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5156" y="9405965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0E813-9186-4C29-9975-94C710C515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93900" y="742950"/>
            <a:ext cx="2782888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93900" y="742950"/>
            <a:ext cx="2782888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12/28/2016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12/28/2016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12/28/2016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r>
              <a:rPr kumimoji="0" lang="en-US" dirty="0" smtClean="0"/>
              <a:t>mu</a:t>
            </a:r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12/28/2016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12/28/2016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8600" y="0"/>
            <a:ext cx="6172200" cy="533400"/>
          </a:xfrm>
          <a:ln>
            <a:solidFill>
              <a:srgbClr val="CCCCFF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u="sng" dirty="0" err="1" smtClean="0">
                <a:latin typeface="DevLys 010" pitchFamily="2" charset="0"/>
              </a:rPr>
              <a:t>uxj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ifj"kn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vyoj</a:t>
            </a:r>
            <a:endParaRPr lang="en-IN" sz="4000" u="sng" dirty="0">
              <a:latin typeface="DevLys 010" pitchFamily="2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2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5"/>
            <a:ext cx="2209800" cy="94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419600" y="2743203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eksgunku</a:t>
            </a:r>
            <a:r>
              <a:rPr lang="en-US" sz="1600" b="1" dirty="0" smtClean="0">
                <a:latin typeface="DevLys 010" pitchFamily="2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jRuq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1888225" y="7315200"/>
            <a:ext cx="36041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 LETTER December-2016</a:t>
            </a:r>
            <a:endParaRPr lang="en-US" sz="2000" b="1" u="sng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Lenovo\Desktop\bg-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3352800"/>
            <a:ext cx="4572000" cy="3886200"/>
          </a:xfrm>
          <a:prstGeom prst="rect">
            <a:avLst/>
          </a:prstGeom>
          <a:noFill/>
          <a:ln>
            <a:solidFill>
              <a:srgbClr val="A50021"/>
            </a:solidFill>
          </a:ln>
        </p:spPr>
      </p:pic>
      <p:pic>
        <p:nvPicPr>
          <p:cNvPr id="1026" name="Picture 2" descr="C:\Users\Lenovo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7772400"/>
            <a:ext cx="5638799" cy="1047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71800"/>
            <a:ext cx="5715000" cy="20574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9600" b="1" dirty="0" smtClean="0">
                <a:latin typeface="DevLys 010" pitchFamily="2" charset="0"/>
              </a:rPr>
              <a:t>	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5400" b="1" dirty="0" err="1" smtClean="0">
                <a:latin typeface="DevLys 010" pitchFamily="2" charset="0"/>
              </a:rPr>
              <a:t>LoPN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5400" b="1" dirty="0" err="1" smtClean="0">
                <a:latin typeface="DevLys 010" pitchFamily="2" charset="0"/>
              </a:rPr>
              <a:t>Hkkjr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5400" b="1" dirty="0" err="1" smtClean="0">
                <a:latin typeface="DevLys 010" pitchFamily="2" charset="0"/>
              </a:rPr>
              <a:t>fe'ku</a:t>
            </a:r>
            <a:r>
              <a:rPr lang="en-US" sz="5400" dirty="0" smtClean="0">
                <a:latin typeface="DevLys 010" pitchFamily="2" charset="0"/>
              </a:rPr>
              <a:t> %&amp; </a:t>
            </a:r>
            <a:r>
              <a:rPr lang="en-US" sz="5400" dirty="0" err="1" smtClean="0">
                <a:latin typeface="DevLys 010" pitchFamily="2" charset="0"/>
              </a:rPr>
              <a:t>LoPN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Hkkjr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fe’ku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ds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O;fDrxr</a:t>
            </a:r>
            <a:r>
              <a:rPr lang="en-US" sz="5400" dirty="0" smtClean="0">
                <a:latin typeface="DevLys 010" pitchFamily="2" charset="0"/>
              </a:rPr>
              <a:t> ’</a:t>
            </a:r>
            <a:r>
              <a:rPr lang="en-US" sz="5400" dirty="0" err="1" smtClean="0">
                <a:latin typeface="DevLys 010" pitchFamily="2" charset="0"/>
              </a:rPr>
              <a:t>kkSpky</a:t>
            </a:r>
            <a:r>
              <a:rPr lang="en-US" sz="5400" dirty="0" smtClean="0">
                <a:latin typeface="DevLys 010" pitchFamily="2" charset="0"/>
              </a:rPr>
              <a:t>; </a:t>
            </a:r>
            <a:r>
              <a:rPr lang="en-US" sz="5400" dirty="0" err="1" smtClean="0">
                <a:latin typeface="DevLys 010" pitchFamily="2" charset="0"/>
              </a:rPr>
              <a:t>fuekZ.k</a:t>
            </a:r>
            <a:r>
              <a:rPr lang="en-US" sz="5400" dirty="0" smtClean="0">
                <a:latin typeface="DevLys 010" pitchFamily="2" charset="0"/>
              </a:rPr>
              <a:t> ?</a:t>
            </a:r>
            <a:r>
              <a:rPr lang="en-US" sz="5400" dirty="0" err="1" smtClean="0">
                <a:latin typeface="DevLys 010" pitchFamily="2" charset="0"/>
              </a:rPr>
              <a:t>kVd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esa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vc</a:t>
            </a:r>
            <a:r>
              <a:rPr lang="en-US" sz="5400" dirty="0" smtClean="0">
                <a:latin typeface="DevLys 010" pitchFamily="2" charset="0"/>
              </a:rPr>
              <a:t> rd </a:t>
            </a:r>
            <a:r>
              <a:rPr lang="en-US" sz="5400" dirty="0" err="1" smtClean="0">
                <a:latin typeface="DevLys 010" pitchFamily="2" charset="0"/>
              </a:rPr>
              <a:t>dqy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b="1" dirty="0" smtClean="0">
                <a:latin typeface="DevLys 010" pitchFamily="2" charset="0"/>
                <a:ea typeface="Times New Roman"/>
                <a:cs typeface="Times New Roman"/>
              </a:rPr>
              <a:t>2430 </a:t>
            </a:r>
            <a:r>
              <a:rPr lang="en-US" sz="5400" dirty="0" err="1" smtClean="0">
                <a:latin typeface="DevLys 010" pitchFamily="2" charset="0"/>
              </a:rPr>
              <a:t>vkosnu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vkWuykbu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b="1" dirty="0" smtClean="0">
                <a:latin typeface="DevLys 010" pitchFamily="2" charset="0"/>
              </a:rPr>
              <a:t>1954 </a:t>
            </a:r>
            <a:r>
              <a:rPr lang="en-US" sz="5400" dirty="0" err="1" smtClean="0">
                <a:latin typeface="DevLys 010" pitchFamily="2" charset="0"/>
              </a:rPr>
              <a:t>osfjQkbM-,oa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b="1" dirty="0" smtClean="0">
                <a:latin typeface="DevLys 010" pitchFamily="2" charset="0"/>
              </a:rPr>
              <a:t>1917</a:t>
            </a:r>
            <a:r>
              <a:rPr lang="en-US" sz="5400" dirty="0" smtClean="0">
                <a:latin typeface="DevLys 010" pitchFamily="2" charset="0"/>
              </a:rPr>
              <a:t> ,</a:t>
            </a:r>
            <a:r>
              <a:rPr lang="en-US" sz="5400" dirty="0" err="1" smtClean="0">
                <a:latin typeface="DevLys 010" pitchFamily="2" charset="0"/>
              </a:rPr>
              <a:t>izwo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fd;s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tk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pqds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gSA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uxj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ifj"kn</a:t>
            </a:r>
            <a:r>
              <a:rPr lang="en-US" sz="5400" dirty="0" smtClean="0">
                <a:latin typeface="DevLys 010" pitchFamily="2" charset="0"/>
              </a:rPr>
              <a:t>~ {</a:t>
            </a:r>
            <a:r>
              <a:rPr lang="en-US" sz="5400" dirty="0" err="1" smtClean="0">
                <a:latin typeface="DevLys 010" pitchFamily="2" charset="0"/>
              </a:rPr>
              <a:t>ks</a:t>
            </a:r>
            <a:r>
              <a:rPr lang="en-US" sz="5400" dirty="0" smtClean="0">
                <a:latin typeface="DevLys 010" pitchFamily="2" charset="0"/>
              </a:rPr>
              <a:t>= </a:t>
            </a:r>
            <a:r>
              <a:rPr lang="en-US" sz="5400" dirty="0" err="1" smtClean="0">
                <a:latin typeface="DevLys 010" pitchFamily="2" charset="0"/>
              </a:rPr>
              <a:t>es</a:t>
            </a:r>
            <a:r>
              <a:rPr lang="en-US" sz="5400" dirty="0" smtClean="0">
                <a:latin typeface="DevLys 010" pitchFamily="2" charset="0"/>
              </a:rPr>
              <a:t> 82 '</a:t>
            </a:r>
            <a:r>
              <a:rPr lang="en-US" sz="5400" dirty="0" err="1" smtClean="0">
                <a:latin typeface="DevLys 010" pitchFamily="2" charset="0"/>
              </a:rPr>
              <a:t>kkSpky</a:t>
            </a:r>
            <a:r>
              <a:rPr lang="en-US" sz="5400" dirty="0" smtClean="0">
                <a:latin typeface="DevLys 010" pitchFamily="2" charset="0"/>
              </a:rPr>
              <a:t>; </a:t>
            </a:r>
            <a:r>
              <a:rPr lang="en-US" sz="5400" dirty="0" err="1" smtClean="0">
                <a:latin typeface="DevLys 010" pitchFamily="2" charset="0"/>
              </a:rPr>
              <a:t>fufeZr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gks</a:t>
            </a:r>
            <a:r>
              <a:rPr lang="en-US" sz="5400" dirty="0" smtClean="0">
                <a:latin typeface="DevLys 010" pitchFamily="2" charset="0"/>
              </a:rPr>
              <a:t> x, </a:t>
            </a:r>
            <a:r>
              <a:rPr lang="en-US" sz="5400" dirty="0" err="1" smtClean="0">
                <a:latin typeface="DevLys 010" pitchFamily="2" charset="0"/>
              </a:rPr>
              <a:t>gS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rFkk</a:t>
            </a:r>
            <a:r>
              <a:rPr lang="en-US" sz="5400" dirty="0" smtClean="0">
                <a:latin typeface="DevLys 010" pitchFamily="2" charset="0"/>
              </a:rPr>
              <a:t> 201 </a:t>
            </a:r>
            <a:r>
              <a:rPr lang="en-US" sz="5400" dirty="0" err="1" smtClean="0">
                <a:latin typeface="DevLys 010" pitchFamily="2" charset="0"/>
              </a:rPr>
              <a:t>fuekZ.kk</a:t>
            </a:r>
            <a:r>
              <a:rPr lang="en-US" sz="5400" dirty="0" smtClean="0">
                <a:latin typeface="DevLys 010" pitchFamily="2" charset="0"/>
              </a:rPr>
              <a:t>/</a:t>
            </a:r>
            <a:r>
              <a:rPr lang="en-US" sz="5400" dirty="0" err="1" smtClean="0">
                <a:latin typeface="DevLys 010" pitchFamily="2" charset="0"/>
              </a:rPr>
              <a:t>khu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gSA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nks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lkeqnkf;d</a:t>
            </a:r>
            <a:r>
              <a:rPr lang="en-US" sz="5400" dirty="0" smtClean="0">
                <a:latin typeface="DevLys 010" pitchFamily="2" charset="0"/>
              </a:rPr>
              <a:t> '</a:t>
            </a:r>
            <a:r>
              <a:rPr lang="en-US" sz="5400" dirty="0" err="1" smtClean="0">
                <a:latin typeface="DevLys 010" pitchFamily="2" charset="0"/>
              </a:rPr>
              <a:t>kkSpky;ks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dk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fuekZ.k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dk;Z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iw.kZ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dj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fn;k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x;k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gSA</a:t>
            </a:r>
            <a:endParaRPr lang="en-US" sz="5400" dirty="0" smtClean="0">
              <a:latin typeface="DevLys 010" pitchFamily="2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5400" dirty="0" smtClean="0">
                <a:latin typeface="DevLys 010" pitchFamily="2" charset="0"/>
              </a:rPr>
              <a:t> </a:t>
            </a:r>
            <a:endParaRPr lang="en-US" sz="54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798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pic>
        <p:nvPicPr>
          <p:cNvPr id="1026" name="Picture 2" descr="C:\Users\Lenovo\Desktop\download.jpg"/>
          <p:cNvPicPr>
            <a:picLocks noChangeAspect="1" noChangeArrowheads="1"/>
          </p:cNvPicPr>
          <p:nvPr/>
        </p:nvPicPr>
        <p:blipFill>
          <a:blip r:embed="rId3"/>
          <a:srcRect b="5677"/>
          <a:stretch>
            <a:fillRect/>
          </a:stretch>
        </p:blipFill>
        <p:spPr bwMode="auto">
          <a:xfrm>
            <a:off x="4419600" y="152400"/>
            <a:ext cx="2133600" cy="2667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4" name="Picture 2" descr="C:\Users\Lenovo\Desktop\unname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5105400"/>
            <a:ext cx="2133600" cy="1600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1027" name="Picture 3" descr="C:\Users\Lenovo\Desktop\22.10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5105400"/>
            <a:ext cx="1981200" cy="163664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</p:pic>
      <p:pic>
        <p:nvPicPr>
          <p:cNvPr id="1028" name="Picture 4" descr="C:\Users\Lenovo\Desktop\161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6400" y="7162800"/>
            <a:ext cx="1981200" cy="1143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1029" name="Picture 5" descr="C:\Users\Lenovo\Desktop\unnamed101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0" y="7162800"/>
            <a:ext cx="2057400" cy="1143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11" name="Rectangle 10"/>
          <p:cNvSpPr/>
          <p:nvPr/>
        </p:nvSpPr>
        <p:spPr>
          <a:xfrm>
            <a:off x="1676400" y="8458200"/>
            <a:ext cx="441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fo'ks"k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LoPN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uxj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vfHk;ku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ds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vUrxZr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fd;sa</a:t>
            </a:r>
            <a:r>
              <a:rPr lang="en-US" b="1" dirty="0" smtClean="0">
                <a:latin typeface="DevLys 010" pitchFamily="2" charset="0"/>
              </a:rPr>
              <a:t> x, </a:t>
            </a:r>
            <a:r>
              <a:rPr lang="en-US" b="1" dirty="0" err="1" smtClean="0">
                <a:latin typeface="DevLys 010" pitchFamily="2" charset="0"/>
              </a:rPr>
              <a:t>dk;Z</a:t>
            </a:r>
            <a:r>
              <a:rPr lang="en-US" b="1" dirty="0" smtClean="0">
                <a:latin typeface="DevLys 010" pitchFamily="2" charset="0"/>
              </a:rPr>
              <a:t> </a:t>
            </a:r>
            <a:endParaRPr lang="en-US" b="1" dirty="0"/>
          </a:p>
        </p:txBody>
      </p:sp>
      <p:pic>
        <p:nvPicPr>
          <p:cNvPr id="2" name="Picture 2" descr="C:\Users\Lenovo\Desktop\images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38200" y="152400"/>
            <a:ext cx="3124201" cy="266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0058400" y="381000"/>
            <a:ext cx="228600" cy="1524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2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0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1066800" y="914400"/>
            <a:ext cx="5410200" cy="923330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</a:rPr>
              <a:t>ve`r</a:t>
            </a:r>
            <a:r>
              <a:rPr lang="en-US" b="1" dirty="0" smtClean="0">
                <a:latin typeface="DevLys 010" pitchFamily="2" charset="0"/>
              </a:rPr>
              <a:t>%&amp;  </a:t>
            </a:r>
            <a:r>
              <a:rPr lang="en-IN" dirty="0" err="1" smtClean="0">
                <a:latin typeface="DevLys 010" pitchFamily="2" charset="0"/>
              </a:rPr>
              <a:t>ve~r</a:t>
            </a:r>
            <a:r>
              <a:rPr lang="en-IN" dirty="0" smtClean="0">
                <a:latin typeface="DevLys 010" pitchFamily="2" charset="0"/>
              </a:rPr>
              <a:t> ;</a:t>
            </a:r>
            <a:r>
              <a:rPr lang="en-IN" dirty="0" err="1" smtClean="0">
                <a:latin typeface="DevLys 010" pitchFamily="2" charset="0"/>
              </a:rPr>
              <a:t>kstuk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ds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vUrxZr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o"kkZ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fudklh</a:t>
            </a:r>
            <a:r>
              <a:rPr lang="en-US" dirty="0" smtClean="0">
                <a:latin typeface="DevLys 010" pitchFamily="2" charset="0"/>
              </a:rPr>
              <a:t> o '</a:t>
            </a:r>
            <a:r>
              <a:rPr lang="en-US" dirty="0" err="1" smtClean="0">
                <a:latin typeface="DevLys 010" pitchFamily="2" charset="0"/>
              </a:rPr>
              <a:t>kgjh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ifjogu</a:t>
            </a:r>
            <a:r>
              <a:rPr lang="en-US" dirty="0" smtClean="0">
                <a:latin typeface="DevLys 010" pitchFamily="2" charset="0"/>
              </a:rPr>
              <a:t>] ?</a:t>
            </a:r>
            <a:r>
              <a:rPr lang="en-US" dirty="0" err="1" smtClean="0">
                <a:latin typeface="DevLys 010" pitchFamily="2" charset="0"/>
              </a:rPr>
              <a:t>kVd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ctV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gVk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rFkk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ikdZ</a:t>
            </a:r>
            <a:r>
              <a:rPr lang="en-IN" dirty="0" smtClean="0">
                <a:latin typeface="DevLys 010" pitchFamily="2" charset="0"/>
              </a:rPr>
              <a:t> ,</a:t>
            </a:r>
            <a:r>
              <a:rPr lang="en-IN" dirty="0" err="1" smtClean="0">
                <a:latin typeface="DevLys 010" pitchFamily="2" charset="0"/>
              </a:rPr>
              <a:t>oa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gfjr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LFky</a:t>
            </a:r>
            <a:r>
              <a:rPr lang="en-IN" dirty="0" smtClean="0">
                <a:latin typeface="DevLys 010" pitchFamily="2" charset="0"/>
              </a:rPr>
              <a:t> ?</a:t>
            </a:r>
            <a:r>
              <a:rPr lang="en-IN" dirty="0" err="1" smtClean="0">
                <a:latin typeface="DevLys 010" pitchFamily="2" charset="0"/>
              </a:rPr>
              <a:t>kVd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dk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cTkV</a:t>
            </a:r>
            <a:r>
              <a:rPr lang="en-IN" dirty="0" smtClean="0">
                <a:latin typeface="DevLys 010" pitchFamily="2" charset="0"/>
              </a:rPr>
              <a:t> 5-00 </a:t>
            </a:r>
            <a:r>
              <a:rPr lang="en-IN" dirty="0" err="1" smtClean="0">
                <a:latin typeface="DevLys 010" pitchFamily="2" charset="0"/>
              </a:rPr>
              <a:t>djksM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ds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LFkku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ij</a:t>
            </a:r>
            <a:r>
              <a:rPr lang="en-IN" dirty="0" smtClean="0">
                <a:latin typeface="DevLys 010" pitchFamily="2" charset="0"/>
              </a:rPr>
              <a:t> 2-50 </a:t>
            </a:r>
            <a:r>
              <a:rPr lang="en-US" dirty="0" err="1" smtClean="0">
                <a:latin typeface="DevLys 010" pitchFamily="2" charset="0"/>
              </a:rPr>
              <a:t>djksM</a:t>
            </a:r>
            <a:r>
              <a:rPr lang="en-US" dirty="0" smtClean="0">
                <a:latin typeface="DevLys 010" pitchFamily="2" charset="0"/>
              </a:rPr>
              <a:t> :</a:t>
            </a:r>
            <a:r>
              <a:rPr lang="en-US" dirty="0" err="1" smtClean="0">
                <a:latin typeface="DevLys 010" pitchFamily="2" charset="0"/>
              </a:rPr>
              <a:t>Ik;s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4267200"/>
            <a:ext cx="5638800" cy="1754326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'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1530 izdj.kks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izxfr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dirty="0">
              <a:latin typeface="DevLys 01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2057400"/>
            <a:ext cx="5410200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</a:rPr>
              <a:t>lhojst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duSD’ku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f’kfoj</a:t>
            </a:r>
            <a:r>
              <a:rPr lang="en-US" dirty="0" smtClean="0">
                <a:latin typeface="DevLys 010" pitchFamily="2" charset="0"/>
              </a:rPr>
              <a:t> %&amp;</a:t>
            </a:r>
            <a:r>
              <a:rPr lang="en-US" dirty="0" err="1" smtClean="0">
                <a:latin typeface="DevLys 010" pitchFamily="2" charset="0"/>
              </a:rPr>
              <a:t>vyoj</a:t>
            </a:r>
            <a:r>
              <a:rPr lang="en-US" dirty="0" smtClean="0">
                <a:latin typeface="DevLys 010" pitchFamily="2" charset="0"/>
              </a:rPr>
              <a:t> '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sz="14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'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</a:rPr>
              <a:t> dh 19 </a:t>
            </a:r>
            <a:r>
              <a:rPr lang="en-US" dirty="0" err="1" smtClean="0">
                <a:latin typeface="DevLys 010" pitchFamily="2" charset="0"/>
              </a:rPr>
              <a:t>dkyksfu;ksa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lhoj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ykbZusa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Mkyh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orZeku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400" b="1" dirty="0" smtClean="0">
                <a:latin typeface="Times" pitchFamily="18" charset="0"/>
                <a:cs typeface="Times New Roman" pitchFamily="18" charset="0"/>
              </a:rPr>
              <a:t>RUIDP </a:t>
            </a:r>
            <a:r>
              <a:rPr lang="en-US" sz="16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19 </a:t>
            </a:r>
            <a:r>
              <a:rPr lang="en-US" dirty="0" err="1" smtClean="0">
                <a:latin typeface="DevLys 010" pitchFamily="2" charset="0"/>
              </a:rPr>
              <a:t>es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13 </a:t>
            </a:r>
            <a:r>
              <a:rPr lang="en-US" dirty="0" err="1" smtClean="0">
                <a:latin typeface="DevLys 010" pitchFamily="2" charset="0"/>
              </a:rPr>
              <a:t>dkyksfu;ksa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lhoj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ykbZusa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Mkyus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ckn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</a:t>
            </a:r>
            <a:r>
              <a:rPr lang="en-US" dirty="0" err="1" smtClean="0">
                <a:latin typeface="DevLys 010" pitchFamily="2" charset="0"/>
              </a:rPr>
              <a:t>okj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f’kfojks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vk;kstu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x;k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ftles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fnlEcj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ekg</a:t>
            </a:r>
            <a:r>
              <a:rPr lang="en-US" dirty="0" smtClean="0">
                <a:latin typeface="DevLys 010" pitchFamily="2" charset="0"/>
              </a:rPr>
              <a:t> rd  </a:t>
            </a:r>
            <a:r>
              <a:rPr lang="en-US" dirty="0" err="1" smtClean="0">
                <a:latin typeface="DevLys 010" pitchFamily="2" charset="0"/>
              </a:rPr>
              <a:t>dqy</a:t>
            </a:r>
            <a:r>
              <a:rPr lang="en-US" smtClean="0">
                <a:latin typeface="DevLys 010" pitchFamily="2" charset="0"/>
              </a:rPr>
              <a:t> </a:t>
            </a:r>
            <a:r>
              <a:rPr lang="en-US" b="1" smtClean="0">
                <a:latin typeface="DevLys 010" pitchFamily="2" charset="0"/>
              </a:rPr>
              <a:t>2541 </a:t>
            </a:r>
            <a:r>
              <a:rPr lang="en-US" smtClean="0">
                <a:latin typeface="DevLys 010" pitchFamily="2" charset="0"/>
              </a:rPr>
              <a:t>?</a:t>
            </a:r>
            <a:r>
              <a:rPr lang="en-US" dirty="0" err="1" smtClean="0">
                <a:latin typeface="DevLys 010" pitchFamily="2" charset="0"/>
              </a:rPr>
              <a:t>kjks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izksiVhZ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duSD’ku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tkjh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b="1" dirty="0" smtClean="0">
                <a:latin typeface="DevLys 010" pitchFamily="2" charset="0"/>
              </a:rPr>
              <a:t>1075</a:t>
            </a:r>
            <a:r>
              <a:rPr lang="en-US" dirty="0" smtClean="0">
                <a:latin typeface="DevLys 010" pitchFamily="2" charset="0"/>
              </a:rPr>
              <a:t> ?</a:t>
            </a:r>
            <a:r>
              <a:rPr lang="en-US" dirty="0" err="1" smtClean="0">
                <a:latin typeface="DevLys 010" pitchFamily="2" charset="0"/>
              </a:rPr>
              <a:t>kjks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fQthdt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duSD’ku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rFkk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lhoj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duSD’ku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ugh </a:t>
            </a:r>
            <a:r>
              <a:rPr lang="en-US" dirty="0" err="1" smtClean="0">
                <a:latin typeface="DevLys 010" pitchFamily="2" charset="0"/>
              </a:rPr>
              <a:t>ysus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okys</a:t>
            </a:r>
            <a:r>
              <a:rPr lang="en-US" dirty="0" smtClean="0">
                <a:latin typeface="DevLys 010" pitchFamily="2" charset="0"/>
              </a:rPr>
              <a:t> 1152 </a:t>
            </a:r>
            <a:r>
              <a:rPr lang="en-US" dirty="0" err="1" smtClean="0">
                <a:latin typeface="DevLys 010" pitchFamily="2" charset="0"/>
              </a:rPr>
              <a:t>yksxks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uksfVl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tkjh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en-IN" dirty="0">
              <a:latin typeface="DevLys 010" pitchFamily="2" charset="0"/>
            </a:endParaRPr>
          </a:p>
        </p:txBody>
      </p:sp>
      <p:pic>
        <p:nvPicPr>
          <p:cNvPr id="4" name="Picture 2" descr="C:\Users\Lenovo\Desktop\15alwarcity-pg2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6934200"/>
            <a:ext cx="1543050" cy="2133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sp>
        <p:nvSpPr>
          <p:cNvPr id="12" name="Rectangle 11"/>
          <p:cNvSpPr/>
          <p:nvPr/>
        </p:nvSpPr>
        <p:spPr>
          <a:xfrm>
            <a:off x="990600" y="6172200"/>
            <a:ext cx="3733800" cy="2862322"/>
          </a:xfrm>
          <a:prstGeom prst="rect">
            <a:avLst/>
          </a:prstGeom>
          <a:solidFill>
            <a:srgbClr val="FF9966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Hkkek’kkg</a:t>
            </a:r>
            <a:r>
              <a:rPr lang="en-US" dirty="0" smtClean="0">
                <a:latin typeface="DevLys 010" pitchFamily="2" charset="0"/>
              </a:rPr>
              <a:t> ;</a:t>
            </a:r>
            <a:r>
              <a:rPr lang="en-US" dirty="0" err="1" smtClean="0">
                <a:latin typeface="DevLys 010" pitchFamily="2" charset="0"/>
              </a:rPr>
              <a:t>kstukUrxZr</a:t>
            </a:r>
            <a:r>
              <a:rPr lang="en-US" dirty="0" smtClean="0">
                <a:latin typeface="DevLys 010" pitchFamily="2" charset="0"/>
              </a:rPr>
              <a:t> 11&amp;02&amp;2016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orZeku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gsrq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dk;kZy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nLrkost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40]748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dkMksZa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ftlesa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30206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jk"Vªh</a:t>
            </a:r>
            <a:r>
              <a:rPr lang="en-US" dirty="0" smtClean="0">
                <a:latin typeface="DevLys 010" pitchFamily="2" charset="0"/>
              </a:rPr>
              <a:t>; [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|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p;fur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6995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57400"/>
            <a:ext cx="5867400" cy="38862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 indent="457200" fontAlgn="base">
              <a:spcAft>
                <a:spcPct val="0"/>
              </a:spcAft>
            </a:pP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800" b="1" u="sng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 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jkT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gqbZ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xfrfof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QqVikFk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]m/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laLFkku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dadhV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taxy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: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ifjofrZr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pyrs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ekulwu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nkSjku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ijdksys’ku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vR;Ur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U;wu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juvkQ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kdre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Hkkx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O;FkZ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cg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dHkh&amp;dHkh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de le;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iSnk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cn~rj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gSA'kgj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yEcs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le; rd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ikuh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Bgjko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tku&amp;eky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uqdlku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izdkj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leqfpr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mi;ksx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ugh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tgka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,d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ksrksa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tyLrj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uhps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fxjrk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ogha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nwljh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lkeuk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iMrk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mijksDr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fuiVus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uxjh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A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Mh-ih-vkj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cukdj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sz="1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0" y="14401800"/>
            <a:ext cx="45719" cy="1143000"/>
          </a:xfrm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2" name="Picture 4" descr="C:\Users\Lenovo\Desktop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6096000"/>
            <a:ext cx="2895600" cy="2590800"/>
          </a:xfrm>
          <a:prstGeom prst="rect">
            <a:avLst/>
          </a:prstGeom>
          <a:noFill/>
        </p:spPr>
      </p:pic>
      <p:pic>
        <p:nvPicPr>
          <p:cNvPr id="1026" name="Picture 2" descr="C:\Users\Lenovo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6096000"/>
            <a:ext cx="2667000" cy="2590800"/>
          </a:xfrm>
          <a:prstGeom prst="rect">
            <a:avLst/>
          </a:prstGeom>
          <a:noFill/>
        </p:spPr>
      </p:pic>
      <p:pic>
        <p:nvPicPr>
          <p:cNvPr id="6" name="Picture 2" descr="C:\Users\Lenovo\Desktop\downlo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05100" y="38100"/>
            <a:ext cx="1943100" cy="1943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6629400"/>
            <a:ext cx="4457700" cy="18158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smtClean="0"/>
              <a:t>Help Line No-:</a:t>
            </a:r>
            <a:r>
              <a:rPr lang="en-US" sz="1600" dirty="0" smtClean="0"/>
              <a:t>180018006127</a:t>
            </a:r>
            <a:r>
              <a:rPr lang="en-US" sz="1600" b="1" dirty="0" smtClean="0"/>
              <a:t>                             Office No -:      </a:t>
            </a:r>
            <a:r>
              <a:rPr lang="en-US" sz="1600" dirty="0" smtClean="0"/>
              <a:t>0144-2701364</a:t>
            </a:r>
          </a:p>
          <a:p>
            <a:r>
              <a:rPr lang="en-US" sz="1600" b="1" dirty="0" smtClean="0"/>
              <a:t>E-Mail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2"/>
              </a:rPr>
              <a:t>id</a:t>
            </a:r>
            <a:r>
              <a:rPr lang="en-US" sz="1600" u="sng" dirty="0" smtClean="0">
                <a:hlinkClick r:id="rId2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/>
              <a:t>Website address-http://</a:t>
            </a:r>
            <a:r>
              <a:rPr lang="en-US" sz="1600" b="1" dirty="0" err="1" smtClean="0"/>
              <a:t>urban.rajasthan.gov.in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ulbalwar</a:t>
            </a:r>
            <a:endParaRPr lang="en-US" sz="1600" b="1" dirty="0" smtClean="0"/>
          </a:p>
          <a:p>
            <a:r>
              <a:rPr lang="en-US" sz="1600" b="1" dirty="0" smtClean="0"/>
              <a:t>Office Address -:  </a:t>
            </a:r>
            <a:r>
              <a:rPr lang="en-US" sz="1600" dirty="0" smtClean="0"/>
              <a:t>Town Hall, Near Hope Circus  Nagar </a:t>
            </a:r>
            <a:r>
              <a:rPr lang="en-US" sz="1600" dirty="0" err="1" smtClean="0"/>
              <a:t>Parishad</a:t>
            </a:r>
            <a:r>
              <a:rPr lang="en-US" sz="1600" dirty="0" smtClean="0"/>
              <a:t>  </a:t>
            </a:r>
            <a:r>
              <a:rPr lang="en-US" sz="1600" dirty="0" err="1" smtClean="0"/>
              <a:t>Alwar</a:t>
            </a:r>
            <a:r>
              <a:rPr lang="en-US" sz="1600" dirty="0" smtClean="0"/>
              <a:t> (Rajasthan)</a:t>
            </a:r>
          </a:p>
        </p:txBody>
      </p:sp>
      <p:pic>
        <p:nvPicPr>
          <p:cNvPr id="2" name="Picture 2" descr="C:\Users\Lenovo\Desktop\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8600" y="1066800"/>
            <a:ext cx="11506200" cy="3524250"/>
          </a:xfrm>
          <a:prstGeom prst="rect">
            <a:avLst/>
          </a:prstGeom>
          <a:noFill/>
        </p:spPr>
      </p:pic>
      <p:pic>
        <p:nvPicPr>
          <p:cNvPr id="10" name="Picture 3" descr="C:\Users\Lenovo\Desktop\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594970"/>
            <a:ext cx="5791200" cy="2348630"/>
          </a:xfrm>
          <a:prstGeom prst="rect">
            <a:avLst/>
          </a:prstGeom>
          <a:noFill/>
        </p:spPr>
      </p:pic>
      <p:pic>
        <p:nvPicPr>
          <p:cNvPr id="1026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8800" y="457200"/>
            <a:ext cx="3352800" cy="2743200"/>
          </a:xfrm>
          <a:prstGeom prst="rect">
            <a:avLst/>
          </a:prstGeom>
          <a:solidFill>
            <a:schemeClr val="accent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3781</TotalTime>
  <Words>539</Words>
  <Application>Microsoft Office PowerPoint</Application>
  <PresentationFormat>On-screen Show (4:3)</PresentationFormat>
  <Paragraphs>74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  uxj ifj"kn vyoj</vt:lpstr>
      <vt:lpstr>Slide 2</vt:lpstr>
      <vt:lpstr>uxj ij"kn vyoj</vt:lpstr>
      <vt:lpstr>eq[;ea=h ty LokoyEcu vfHk;ku -     jkT;  ds 'kgjks esa c&lt;rs gqbZ fuekZ.k xfrfof/k;ksa iDdh lMds] iDds QqVikFk ] Hkou ]m/kksx  laLFkku vkfn ds dkj.k 'kgj dadhV ds taxy ds :Ik esa ifjofrZr gks jgs gS ftlds pyrs ekulwu ds nkSjku ’kgjh {ks=ks esa ijdksys’ku vR;Ur U;wu vkSj juvkQ c&lt;rk tk jgk gS ’kgjh {ks=ks esa izkIr o"kkZ ty dk vf/kdre Hkkx O;FkZ cg tkrk gSaA dHkh&amp;dHkh de le; esa vf/kd o"kkZ gksus ls izkIr o"kkZ ty ds dkj.k ck&lt; dh fLFkfr iSnk gks tkrh gS vkSj 'kgj ds fupys {ks=ks esa fLFkfr vkSj Hkh cn~rj gks tkrh gSA'kgj ds fupys {ks=ks esa yEcs le; rd ikuh Hkjko o Bgjko ds dkj.k tku&amp;eky dk uqdlku Hkh gksrk gSA bl izdkj 'kgjh {ks=ks esas o"kkZ ty dk leqfpr mi;ksx ugh gksrk gS] ftlls tgka ,d vksj ty L=ksrksa dk tyLrj uhps fxjrk tk jgk gS ogha nwljh vksj o"kkZ  ty ds teko  ls ck&lt;  tSlh fLFkfr;ksa  dk lkeuk djuk iMrk gSA   mijksDr ifjfLFkfr;ksa ls fuiVus ds fy;s uxjh; {ks=ksa esa eq[;ea=h ty LokoyEcu vfHk;ku izkjEHk fd;k x;k A bl vfHk;ku dh Mh-ih-vkj cukdj tek djk nh xbZ gSA eq[;ea=h ty LokoyEcu vfHk;ku ds rgr fd;s tkus okys dk;ksaZ dh fufonk yxk nh xbZ gS o fuekZ.k dk;kZns’k tkjh dj dk;Z izkjEHk dj fn;s x;s gSA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Microsoft</cp:lastModifiedBy>
  <cp:revision>602</cp:revision>
  <dcterms:created xsi:type="dcterms:W3CDTF">2006-08-16T00:00:00Z</dcterms:created>
  <dcterms:modified xsi:type="dcterms:W3CDTF">2016-12-28T11:24:52Z</dcterms:modified>
</cp:coreProperties>
</file>