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7" r:id="rId2"/>
    <p:sldId id="275" r:id="rId3"/>
    <p:sldId id="285" r:id="rId4"/>
    <p:sldId id="276" r:id="rId5"/>
    <p:sldId id="279" r:id="rId6"/>
    <p:sldId id="289" r:id="rId7"/>
    <p:sldId id="269" r:id="rId8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83" autoAdjust="0"/>
    <p:restoredTop sz="92473" autoAdjust="0"/>
  </p:normalViewPr>
  <p:slideViewPr>
    <p:cSldViewPr>
      <p:cViewPr>
        <p:scale>
          <a:sx n="100" d="100"/>
          <a:sy n="100" d="100"/>
        </p:scale>
        <p:origin x="-222" y="14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autoTitleDeleted val="1"/>
    <c:plotArea>
      <c:layout>
        <c:manualLayout>
          <c:layoutTarget val="inner"/>
          <c:xMode val="edge"/>
          <c:yMode val="edge"/>
          <c:x val="0.15495878156075604"/>
          <c:y val="0.17194141955659858"/>
          <c:w val="0.59088037410816663"/>
          <c:h val="0.36056905120902438"/>
        </c:manualLayout>
      </c:layout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740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24818944"/>
        <c:axId val="124820480"/>
      </c:barChart>
      <c:catAx>
        <c:axId val="124818944"/>
        <c:scaling>
          <c:orientation val="minMax"/>
        </c:scaling>
        <c:delete val="1"/>
        <c:axPos val="b"/>
        <c:majorTickMark val="none"/>
        <c:tickLblPos val="nextTo"/>
        <c:crossAx val="124820480"/>
        <c:crosses val="autoZero"/>
        <c:auto val="1"/>
        <c:lblAlgn val="ctr"/>
        <c:lblOffset val="100"/>
      </c:catAx>
      <c:valAx>
        <c:axId val="124820480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12481894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10/3/2017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eqjkjhyky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524000" y="5105400"/>
            <a:ext cx="3779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SEPTEMBER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733800"/>
            <a:ext cx="5791200" cy="2286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3366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2867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2838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826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o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</a:t>
            </a:r>
            <a:r>
              <a:rPr lang="en-US" sz="6400" dirty="0" smtClean="0">
                <a:latin typeface="DevLys 010" pitchFamily="2" charset="0"/>
              </a:rPr>
              <a:t>= o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forfjr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x;sA</a:t>
            </a:r>
            <a:r>
              <a:rPr lang="en-US" sz="6400" dirty="0" smtClean="0">
                <a:latin typeface="DevLys 010" pitchFamily="2" charset="0"/>
              </a:rPr>
              <a:t>  </a:t>
            </a: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1752600" cy="1676400"/>
          </a:xfrm>
          <a:prstGeom prst="rect">
            <a:avLst/>
          </a:prstGeom>
          <a:noFill/>
        </p:spPr>
      </p:pic>
      <p:pic>
        <p:nvPicPr>
          <p:cNvPr id="11266" name="Picture 2" descr="C:\Users\yashyashvi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"/>
            <a:ext cx="2743200" cy="2381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2" name="Chart 11"/>
          <p:cNvGraphicFramePr/>
          <p:nvPr/>
        </p:nvGraphicFramePr>
        <p:xfrm flipH="1">
          <a:off x="8153400" y="6324600"/>
          <a:ext cx="45719" cy="6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152401"/>
            <a:ext cx="5486400" cy="2831544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r>
              <a:rPr lang="en-US" sz="1600" dirty="0" smtClean="0">
                <a:latin typeface="DevLys 010" pitchFamily="2" charset="0"/>
              </a:rPr>
              <a:t> dh f}</a:t>
            </a:r>
            <a:r>
              <a:rPr lang="en-US" sz="1600" dirty="0" err="1" smtClean="0">
                <a:latin typeface="DevLys 010" pitchFamily="2" charset="0"/>
              </a:rPr>
              <a:t>rh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o"kZxkaB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lkbZfdy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izfr;ksfxrk</a:t>
            </a:r>
            <a:r>
              <a:rPr lang="en-US" sz="1600" dirty="0" smtClean="0">
                <a:latin typeface="DevLys 010" pitchFamily="2" charset="0"/>
              </a:rPr>
              <a:t> ,</a:t>
            </a:r>
            <a:r>
              <a:rPr lang="en-US" sz="1600" dirty="0" err="1" smtClean="0">
                <a:latin typeface="DevLys 010" pitchFamily="2" charset="0"/>
              </a:rPr>
              <a:t>oa</a:t>
            </a:r>
            <a:r>
              <a:rPr lang="en-US" sz="1600" dirty="0" smtClean="0">
                <a:latin typeface="DevLys 010" pitchFamily="2" charset="0"/>
              </a:rPr>
              <a:t> Mk</a:t>
            </a:r>
            <a:r>
              <a:rPr lang="en-US" sz="1600" dirty="0" smtClean="0">
                <a:latin typeface="DevLys 010"/>
              </a:rPr>
              <a:t>ªªª</a:t>
            </a:r>
            <a:r>
              <a:rPr lang="en-US" sz="1600" dirty="0" err="1" smtClean="0">
                <a:latin typeface="DevLys 010"/>
              </a:rPr>
              <a:t>bzax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izfr;ksfxrk</a:t>
            </a:r>
            <a:r>
              <a:rPr lang="en-US" sz="1600" dirty="0" smtClean="0">
                <a:latin typeface="DevLys 010"/>
              </a:rPr>
              <a:t> </a:t>
            </a:r>
          </a:p>
          <a:p>
            <a:pPr lvl="0"/>
            <a:r>
              <a:rPr lang="en-US" sz="1600" dirty="0" err="1" smtClean="0">
                <a:latin typeface="DevLys 010"/>
              </a:rPr>
              <a:t>Dk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vk;kstu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fd;k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x;kA</a:t>
            </a:r>
            <a:endParaRPr lang="en-US" sz="1600" dirty="0" smtClean="0">
              <a:latin typeface="DevLys 010" pitchFamily="2" charset="0"/>
            </a:endParaRP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572000"/>
            <a:ext cx="5486400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140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018472"/>
            <a:ext cx="5562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flrEcj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2518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2713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0800"/>
            <a:ext cx="5791200" cy="1877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rS;kj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izsf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"kr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 descr="C:\Users\yashyashvi\Desktop\led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4182" y="381000"/>
            <a:ext cx="3509818" cy="434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9" name="Picture 5" descr="C:\Users\yashyashvi\Desktop\led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876800"/>
            <a:ext cx="3580487" cy="396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1" descr="C:\Users\yashyashvi\Desktop\imag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5352" y="7535223"/>
            <a:ext cx="1220248" cy="1151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5400</TotalTime>
  <Words>920</Words>
  <Application>Microsoft Office PowerPoint</Application>
  <PresentationFormat>On-screen Show (4:3)</PresentationFormat>
  <Paragraphs>86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885</cp:revision>
  <dcterms:created xsi:type="dcterms:W3CDTF">2006-08-16T00:00:00Z</dcterms:created>
  <dcterms:modified xsi:type="dcterms:W3CDTF">2017-10-03T04:52:58Z</dcterms:modified>
</cp:coreProperties>
</file>