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7" r:id="rId2"/>
    <p:sldId id="275" r:id="rId3"/>
    <p:sldId id="285" r:id="rId4"/>
    <p:sldId id="276" r:id="rId5"/>
    <p:sldId id="282" r:id="rId6"/>
    <p:sldId id="283" r:id="rId7"/>
    <p:sldId id="284" r:id="rId8"/>
    <p:sldId id="278" r:id="rId9"/>
    <p:sldId id="279" r:id="rId10"/>
    <p:sldId id="286" r:id="rId11"/>
    <p:sldId id="287" r:id="rId12"/>
    <p:sldId id="288" r:id="rId13"/>
    <p:sldId id="289" r:id="rId14"/>
    <p:sldId id="290" r:id="rId15"/>
    <p:sldId id="269" r:id="rId16"/>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FF9966"/>
    <a:srgbClr val="A50021"/>
    <a:srgbClr val="FFFFCC"/>
  </p:clrMru>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583" autoAdjust="0"/>
    <p:restoredTop sz="94660"/>
  </p:normalViewPr>
  <p:slideViewPr>
    <p:cSldViewPr>
      <p:cViewPr>
        <p:scale>
          <a:sx n="100" d="100"/>
          <a:sy n="100" d="100"/>
        </p:scale>
        <p:origin x="-222" y="1452"/>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B323DCF8-11DD-4C58-8455-571AF049AF6F}" type="datetimeFigureOut">
              <a:rPr lang="en-US" smtClean="0"/>
              <a:pPr/>
              <a:t>6/2/2017</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A930E813-9186-4C29-9975-94C710C5152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7100" y="696913"/>
            <a:ext cx="2616200" cy="3486150"/>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8D05691-2DB6-436C-8916-DE26D7773139}" type="slidenum">
              <a:rPr lang="en-IN" smtClean="0"/>
              <a:pPr/>
              <a:t>1</a:t>
            </a:fld>
            <a:endParaRPr lang="en-IN"/>
          </a:p>
        </p:txBody>
      </p:sp>
      <p:sp>
        <p:nvSpPr>
          <p:cNvPr id="5" name="Footer Placeholder 4"/>
          <p:cNvSpPr>
            <a:spLocks noGrp="1"/>
          </p:cNvSpPr>
          <p:nvPr>
            <p:ph type="ftr" sz="quarter" idx="11"/>
          </p:nvPr>
        </p:nvSpPr>
        <p:spPr/>
        <p:txBody>
          <a:bodyPr/>
          <a:lstStyle/>
          <a:p>
            <a:r>
              <a:rPr lang="en-IN" smtClean="0"/>
              <a:t>e news 1</a:t>
            </a:r>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7100" y="696913"/>
            <a:ext cx="2616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30E813-9186-4C29-9975-94C710C5152E}"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074420" y="479864"/>
            <a:ext cx="5554980" cy="1962912"/>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074420" y="2466752"/>
            <a:ext cx="5554980" cy="23368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7541DD2-A447-488F-9C18-8DCF85832061}" type="datetime1">
              <a:rPr lang="en-US" smtClean="0"/>
              <a:pPr/>
              <a:t>6/2/2017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691075" y="1885069"/>
            <a:ext cx="157734" cy="28041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867882" y="1793355"/>
            <a:ext cx="48006" cy="85344"/>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6CA7E08-75B6-4D69-96C5-2D34C1E21563}" type="datetime1">
              <a:rPr lang="en-US" smtClean="0"/>
              <a:pPr/>
              <a:t>6/2/2017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43500" y="366186"/>
            <a:ext cx="1371600" cy="7802033"/>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857250" y="366188"/>
            <a:ext cx="4171950" cy="7802033"/>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4539B3-B347-43F5-A297-348DFAFCF41A}" type="datetime1">
              <a:rPr lang="en-US" smtClean="0"/>
              <a:pPr/>
              <a:t>6/2/2017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4C0F18-5114-4BD1-B670-02D82182FD71}" type="datetime1">
              <a:rPr lang="en-US" smtClean="0"/>
              <a:pPr/>
              <a:t>6/2/2017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712168" y="-72"/>
            <a:ext cx="5143500" cy="9144072"/>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1933794" y="3467100"/>
            <a:ext cx="4800600" cy="3048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933794" y="1422400"/>
            <a:ext cx="4800600" cy="2012949"/>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2FB40B4-90BD-4709-8AB1-DF87ADFB3966}" type="datetime1">
              <a:rPr lang="en-US" smtClean="0"/>
              <a:pPr/>
              <a:t>6/2/2017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1714500" y="0"/>
            <a:ext cx="57150" cy="914407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29241" y="3752875"/>
            <a:ext cx="157734" cy="28041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806048" y="3661160"/>
            <a:ext cx="48006" cy="85344"/>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76706" y="365760"/>
            <a:ext cx="5623560" cy="1524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076706" y="2032000"/>
            <a:ext cx="2743200" cy="621792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3957066" y="2032000"/>
            <a:ext cx="2743200" cy="621792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A5FC1C-47A2-475D-8764-EBCEE94D0CF0}" type="datetime1">
              <a:rPr lang="en-US" smtClean="0"/>
              <a:pPr/>
              <a:t>6/2/2017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6880448"/>
            <a:ext cx="6172200" cy="1524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2900" y="437704"/>
            <a:ext cx="3017520" cy="85344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97580" y="437704"/>
            <a:ext cx="3017520" cy="85344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42900" y="1292448"/>
            <a:ext cx="3017520" cy="54864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3497580" y="1292448"/>
            <a:ext cx="3017520" cy="54864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59385D4-1141-4940-A9C6-0C5D1B49D249}" type="datetime1">
              <a:rPr lang="en-US" smtClean="0"/>
              <a:pPr/>
              <a:t>6/2/2017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76706" y="365760"/>
            <a:ext cx="5623560" cy="1524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D2A9ED3-50AA-44F2-A65B-FEF43E3AFC38}" type="datetime1">
              <a:rPr lang="en-US" smtClean="0"/>
              <a:pPr/>
              <a:t>6/2/2017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761238" y="0"/>
            <a:ext cx="6096762" cy="9144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F49D6A3-1677-420B-BBC8-ABE0C97629EE}" type="datetime1">
              <a:rPr lang="en-US" smtClean="0"/>
              <a:pPr/>
              <a:t>6/2/2017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761238" y="-72"/>
            <a:ext cx="54864" cy="914407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289037"/>
            <a:ext cx="2857500" cy="154940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342900" y="1875952"/>
            <a:ext cx="2857500" cy="931333"/>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 y="2844801"/>
            <a:ext cx="6115050" cy="5323417"/>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5B1E66C-BA96-4EC2-8331-95D51872F6AC}" type="datetime1">
              <a:rPr lang="en-US" smtClean="0"/>
              <a:pPr/>
              <a:t>6/2/2017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15172" y="1422400"/>
            <a:ext cx="2057400" cy="26416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62AC752-B70B-416D-88B6-1C2353AA5360}" type="datetime1">
              <a:rPr lang="en-US" smtClean="0"/>
              <a:pPr/>
              <a:t>6/2/2017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571500" y="1422400"/>
            <a:ext cx="3429000" cy="6096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628650" y="1524005"/>
            <a:ext cx="3314700" cy="468604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297544" y="1272455"/>
            <a:ext cx="514350" cy="27241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3752750" y="1249048"/>
            <a:ext cx="486918" cy="27241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628650" y="6400800"/>
            <a:ext cx="3314700" cy="1016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611945" y="-1087896"/>
            <a:ext cx="1229165" cy="2185183"/>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26613" y="28137"/>
            <a:ext cx="1276643" cy="2269588"/>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37161" y="1406770"/>
            <a:ext cx="844288" cy="1470165"/>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759655" y="-72"/>
            <a:ext cx="6098345" cy="9144072"/>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076706" y="366184"/>
            <a:ext cx="5623560" cy="1524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076706" y="1930400"/>
            <a:ext cx="5623560" cy="64008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2686050" y="8407400"/>
            <a:ext cx="1600200" cy="63500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6DB9F96-BF3A-4C6C-9BDD-A03387A558E4}" type="datetime1">
              <a:rPr lang="en-US" smtClean="0"/>
              <a:pPr/>
              <a:t>6/2/2017</a:t>
            </a:fld>
            <a:endParaRPr lang="en-US"/>
          </a:p>
        </p:txBody>
      </p:sp>
      <p:sp>
        <p:nvSpPr>
          <p:cNvPr id="10" name="Footer Placeholder 9"/>
          <p:cNvSpPr>
            <a:spLocks noGrp="1"/>
          </p:cNvSpPr>
          <p:nvPr>
            <p:ph type="ftr" sz="quarter" idx="3"/>
          </p:nvPr>
        </p:nvSpPr>
        <p:spPr>
          <a:xfrm>
            <a:off x="4286250" y="8407400"/>
            <a:ext cx="2171700" cy="63500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6460236" y="8407400"/>
            <a:ext cx="342900" cy="63500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761238" y="-72"/>
            <a:ext cx="54864" cy="914407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mailto:id-Alwar.Jaipur@gmail.com" TargetMode="Externa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fuekZ.k@ejEer" TargetMode="External"/><Relationship Id="rId7" Type="http://schemas.openxmlformats.org/officeDocument/2006/relationships/image" Target="../media/image15.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2" name="Title 1"/>
          <p:cNvSpPr>
            <a:spLocks noGrp="1"/>
          </p:cNvSpPr>
          <p:nvPr>
            <p:ph type="ctrTitle" idx="4294967295"/>
          </p:nvPr>
        </p:nvSpPr>
        <p:spPr>
          <a:xfrm>
            <a:off x="0" y="76200"/>
            <a:ext cx="6172200" cy="533400"/>
          </a:xfrm>
          <a:ln>
            <a:solidFill>
              <a:srgbClr val="CCCCFF"/>
            </a:solidFill>
          </a:ln>
        </p:spPr>
        <p:txBody>
          <a:bodyPr>
            <a:normAutofit fontScale="90000"/>
          </a:bodyPr>
          <a:lstStyle/>
          <a:p>
            <a:pPr algn="just"/>
            <a:r>
              <a:rPr lang="en-US" sz="3200" dirty="0" smtClean="0">
                <a:latin typeface="DEV002" pitchFamily="2" charset="0"/>
              </a:rPr>
              <a:t>	</a:t>
            </a:r>
            <a:r>
              <a:rPr lang="en-US" sz="4000" dirty="0" smtClean="0">
                <a:latin typeface="DEV002" pitchFamily="2" charset="0"/>
              </a:rPr>
              <a:t>	</a:t>
            </a:r>
            <a:r>
              <a:rPr lang="en-US" sz="4000" u="sng" dirty="0" err="1" smtClean="0">
                <a:latin typeface="DevLys 010" pitchFamily="2" charset="0"/>
              </a:rPr>
              <a:t>uxj</a:t>
            </a:r>
            <a:r>
              <a:rPr lang="en-US" sz="4000" u="sng" dirty="0" smtClean="0">
                <a:latin typeface="DevLys 010" pitchFamily="2" charset="0"/>
              </a:rPr>
              <a:t> </a:t>
            </a:r>
            <a:r>
              <a:rPr lang="en-US" sz="4000" u="sng" dirty="0" err="1" smtClean="0">
                <a:latin typeface="DevLys 010" pitchFamily="2" charset="0"/>
              </a:rPr>
              <a:t>ifj"kn</a:t>
            </a:r>
            <a:r>
              <a:rPr lang="en-US" sz="4000" u="sng" dirty="0" smtClean="0">
                <a:latin typeface="DevLys 010" pitchFamily="2" charset="0"/>
              </a:rPr>
              <a:t> </a:t>
            </a:r>
            <a:r>
              <a:rPr lang="en-US" sz="4000" u="sng" dirty="0" err="1" smtClean="0">
                <a:latin typeface="DevLys 010" pitchFamily="2" charset="0"/>
              </a:rPr>
              <a:t>vyoj</a:t>
            </a:r>
            <a:endParaRPr lang="en-IN" sz="4000" u="sng" dirty="0">
              <a:latin typeface="DevLys 010" pitchFamily="2" charset="0"/>
            </a:endParaRPr>
          </a:p>
        </p:txBody>
      </p:sp>
      <p:sp>
        <p:nvSpPr>
          <p:cNvPr id="9217" name="Rectangle 1"/>
          <p:cNvSpPr>
            <a:spLocks noChangeArrowheads="1"/>
          </p:cNvSpPr>
          <p:nvPr/>
        </p:nvSpPr>
        <p:spPr bwMode="auto">
          <a:xfrm>
            <a:off x="2819400" y="533402"/>
            <a:ext cx="1447800" cy="106798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p:txBody>
      </p:sp>
      <p:sp>
        <p:nvSpPr>
          <p:cNvPr id="9219" name="Rectangle 3"/>
          <p:cNvSpPr>
            <a:spLocks noChangeArrowheads="1"/>
          </p:cNvSpPr>
          <p:nvPr/>
        </p:nvSpPr>
        <p:spPr bwMode="auto">
          <a:xfrm>
            <a:off x="762000" y="2719625"/>
            <a:ext cx="2209800" cy="94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10000"/>
              </a:lnSpc>
              <a:buNone/>
            </a:pPr>
            <a:r>
              <a:rPr lang="en-US" sz="1600" b="1" dirty="0" err="1" smtClean="0">
                <a:latin typeface="DevLys 010" pitchFamily="2" charset="0"/>
                <a:ea typeface="Calibri" pitchFamily="34" charset="0"/>
                <a:cs typeface="Mangal" pitchFamily="18" charset="0"/>
              </a:rPr>
              <a:t>Ekku~uh</a:t>
            </a:r>
            <a:r>
              <a:rPr lang="en-US" sz="1600" b="1" dirty="0" smtClean="0">
                <a:latin typeface="DevLys 010" pitchFamily="2" charset="0"/>
                <a:ea typeface="Calibri" pitchFamily="34" charset="0"/>
                <a:cs typeface="Mangal" pitchFamily="18" charset="0"/>
              </a:rPr>
              <a:t>; </a:t>
            </a:r>
            <a:r>
              <a:rPr lang="en-US" sz="1600" b="1" dirty="0" err="1" smtClean="0">
                <a:latin typeface="DevLys 010" pitchFamily="2" charset="0"/>
                <a:ea typeface="Calibri" pitchFamily="34" charset="0"/>
                <a:cs typeface="Mangal" pitchFamily="18" charset="0"/>
              </a:rPr>
              <a:t>Jh</a:t>
            </a:r>
            <a:r>
              <a:rPr lang="en-US" sz="1600" b="1" dirty="0" smtClean="0">
                <a:latin typeface="DevLys 010" pitchFamily="2" charset="0"/>
                <a:ea typeface="Calibri" pitchFamily="34" charset="0"/>
                <a:cs typeface="Mangal" pitchFamily="18" charset="0"/>
              </a:rPr>
              <a:t> </a:t>
            </a:r>
            <a:r>
              <a:rPr lang="en-US" sz="1600" b="1" dirty="0" err="1" smtClean="0">
                <a:latin typeface="DevLys 010" pitchFamily="2" charset="0"/>
              </a:rPr>
              <a:t>v’kksd</a:t>
            </a:r>
            <a:r>
              <a:rPr lang="en-US" sz="1600" b="1" dirty="0" smtClean="0">
                <a:latin typeface="DevLys 010" pitchFamily="2" charset="0"/>
              </a:rPr>
              <a:t> [</a:t>
            </a:r>
            <a:r>
              <a:rPr lang="en-US" sz="1600" b="1" dirty="0" err="1" smtClean="0">
                <a:latin typeface="DevLys 010" pitchFamily="2" charset="0"/>
              </a:rPr>
              <a:t>kUuk</a:t>
            </a:r>
            <a:endParaRPr lang="en-IN" sz="1600" b="1" dirty="0" smtClean="0">
              <a:latin typeface="DevLys 010" pitchFamily="2" charset="0"/>
            </a:endParaRPr>
          </a:p>
          <a:p>
            <a:pPr>
              <a:lnSpc>
                <a:spcPct val="110000"/>
              </a:lnSpc>
              <a:buNone/>
            </a:pPr>
            <a:r>
              <a:rPr lang="en-IN" sz="1600" dirty="0" smtClean="0"/>
              <a:t>  </a:t>
            </a:r>
            <a:r>
              <a:rPr lang="en-IN" sz="1600" dirty="0" smtClean="0">
                <a:latin typeface="DEV002" pitchFamily="2" charset="0"/>
              </a:rPr>
              <a:t>      </a:t>
            </a:r>
            <a:r>
              <a:rPr lang="en-IN" sz="1600" dirty="0" err="1" smtClean="0">
                <a:latin typeface="DevLys 010" pitchFamily="2" charset="0"/>
              </a:rPr>
              <a:t>lHkkifr</a:t>
            </a:r>
            <a:endParaRPr lang="en-IN" sz="1600" dirty="0" smtClean="0">
              <a:latin typeface="DevLys 01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220" name="Rectangle 4"/>
          <p:cNvSpPr>
            <a:spLocks noChangeArrowheads="1"/>
          </p:cNvSpPr>
          <p:nvPr/>
        </p:nvSpPr>
        <p:spPr bwMode="auto">
          <a:xfrm>
            <a:off x="4419600" y="2743203"/>
            <a:ext cx="2209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1600" b="1" dirty="0" smtClean="0">
                <a:latin typeface="DevLys 010" pitchFamily="2" charset="0"/>
                <a:ea typeface="Calibri" pitchFamily="34" charset="0"/>
                <a:cs typeface="Mangal" pitchFamily="18" charset="0"/>
              </a:rPr>
              <a:t>       </a:t>
            </a:r>
            <a:r>
              <a:rPr lang="en-US" sz="1600" b="1" dirty="0" err="1" smtClean="0">
                <a:latin typeface="DevLys 010" pitchFamily="2" charset="0"/>
                <a:ea typeface="Calibri" pitchFamily="34" charset="0"/>
                <a:cs typeface="Mangal" pitchFamily="18" charset="0"/>
              </a:rPr>
              <a:t>Jh</a:t>
            </a:r>
            <a:r>
              <a:rPr lang="en-US" sz="1600" b="1" dirty="0" smtClean="0">
                <a:latin typeface="DevLys 010" pitchFamily="2" charset="0"/>
                <a:ea typeface="Calibri" pitchFamily="34" charset="0"/>
                <a:cs typeface="Mangal" pitchFamily="18" charset="0"/>
              </a:rPr>
              <a:t> </a:t>
            </a:r>
            <a:r>
              <a:rPr lang="en-US" sz="1600" b="1" dirty="0" err="1" smtClean="0">
                <a:latin typeface="DevLys 010" pitchFamily="2" charset="0"/>
                <a:cs typeface="Mangal" pitchFamily="18" charset="0"/>
              </a:rPr>
              <a:t>eqjkjhyky</a:t>
            </a:r>
            <a:r>
              <a:rPr lang="en-US" sz="1600" b="1" dirty="0" smtClean="0">
                <a:latin typeface="DevLys 010" pitchFamily="2" charset="0"/>
                <a:cs typeface="Mangal" pitchFamily="18" charset="0"/>
              </a:rPr>
              <a:t> </a:t>
            </a:r>
            <a:r>
              <a:rPr lang="en-US" sz="1600" b="1" dirty="0" err="1" smtClean="0">
                <a:latin typeface="DevLys 010" pitchFamily="2" charset="0"/>
                <a:cs typeface="Mangal" pitchFamily="18" charset="0"/>
              </a:rPr>
              <a:t>oekZ</a:t>
            </a:r>
            <a:endParaRPr lang="en-US" sz="1600" b="1" dirty="0" smtClean="0">
              <a:latin typeface="DevLys 010" pitchFamily="2" charset="0"/>
              <a:cs typeface="Arial" pitchFamily="34" charset="0"/>
            </a:endParaRPr>
          </a:p>
          <a:p>
            <a:pPr lvl="0" eaLnBrk="0" fontAlgn="base" hangingPunct="0">
              <a:spcBef>
                <a:spcPct val="0"/>
              </a:spcBef>
              <a:spcAft>
                <a:spcPct val="0"/>
              </a:spcAft>
            </a:pPr>
            <a:r>
              <a:rPr lang="en-US" sz="1600" dirty="0" smtClean="0">
                <a:latin typeface="DevLys 010" pitchFamily="2" charset="0"/>
                <a:ea typeface="Times New Roman" pitchFamily="18" charset="0"/>
                <a:cs typeface="Mangal" pitchFamily="18" charset="0"/>
              </a:rPr>
              <a:t>      	 </a:t>
            </a:r>
            <a:r>
              <a:rPr lang="en-US" sz="1600" dirty="0" err="1" smtClean="0">
                <a:latin typeface="DevLys 010" pitchFamily="2" charset="0"/>
                <a:ea typeface="Times New Roman" pitchFamily="18" charset="0"/>
                <a:cs typeface="Mangal" pitchFamily="18" charset="0"/>
              </a:rPr>
              <a:t>vk;qDr</a:t>
            </a:r>
            <a:endParaRPr lang="en-US" sz="1600" dirty="0" smtClean="0">
              <a:latin typeface="DevLys 010" pitchFamily="2" charset="0"/>
              <a:cs typeface="Arial" pitchFamily="34" charset="0"/>
            </a:endParaRPr>
          </a:p>
        </p:txBody>
      </p:sp>
      <p:pic>
        <p:nvPicPr>
          <p:cNvPr id="15" name="Picture 2" descr="C:\Users\user\Desktop\333333.jpg"/>
          <p:cNvPicPr>
            <a:picLocks noChangeAspect="1" noChangeArrowheads="1"/>
          </p:cNvPicPr>
          <p:nvPr/>
        </p:nvPicPr>
        <p:blipFill>
          <a:blip r:embed="rId3"/>
          <a:srcRect/>
          <a:stretch>
            <a:fillRect/>
          </a:stretch>
        </p:blipFill>
        <p:spPr bwMode="auto">
          <a:xfrm>
            <a:off x="990600" y="838200"/>
            <a:ext cx="1447800" cy="1828800"/>
          </a:xfrm>
          <a:prstGeom prst="rect">
            <a:avLst/>
          </a:prstGeom>
          <a:noFill/>
          <a:ln>
            <a:solidFill>
              <a:srgbClr val="0070C0"/>
            </a:solidFill>
          </a:ln>
        </p:spPr>
      </p:pic>
      <p:sp>
        <p:nvSpPr>
          <p:cNvPr id="17" name="Rectangle 16"/>
          <p:cNvSpPr/>
          <p:nvPr/>
        </p:nvSpPr>
        <p:spPr>
          <a:xfrm>
            <a:off x="1888225" y="7239000"/>
            <a:ext cx="2999732" cy="400110"/>
          </a:xfrm>
          <a:prstGeom prst="rect">
            <a:avLst/>
          </a:prstGeom>
        </p:spPr>
        <p:txBody>
          <a:bodyPr wrap="none">
            <a:spAutoFit/>
          </a:bodyPr>
          <a:lstStyle/>
          <a:p>
            <a:pPr lvl="0" fontAlgn="base">
              <a:spcBef>
                <a:spcPct val="0"/>
              </a:spcBef>
              <a:spcAft>
                <a:spcPct val="0"/>
              </a:spcAft>
            </a:pPr>
            <a:r>
              <a:rPr lang="en-US" sz="2000" b="1" u="sng" dirty="0" smtClean="0">
                <a:solidFill>
                  <a:schemeClr val="accent5">
                    <a:lumMod val="60000"/>
                    <a:lumOff val="40000"/>
                  </a:schemeClr>
                </a:solidFill>
                <a:latin typeface="Calibri" pitchFamily="34" charset="0"/>
                <a:ea typeface="Calibri" pitchFamily="34" charset="0"/>
                <a:cs typeface="Mangal" pitchFamily="18" charset="0"/>
              </a:rPr>
              <a:t>E-NEWS</a:t>
            </a:r>
            <a:r>
              <a:rPr lang="en-US" sz="2000" b="1" u="sng" dirty="0" smtClean="0">
                <a:solidFill>
                  <a:srgbClr val="7030A0"/>
                </a:solidFill>
                <a:latin typeface="Calibri" pitchFamily="34" charset="0"/>
                <a:ea typeface="Calibri" pitchFamily="34" charset="0"/>
                <a:cs typeface="Mangal" pitchFamily="18" charset="0"/>
              </a:rPr>
              <a:t> </a:t>
            </a:r>
            <a:r>
              <a:rPr lang="en-US" sz="2000" b="1" u="sng" dirty="0" smtClean="0">
                <a:solidFill>
                  <a:schemeClr val="bg1">
                    <a:lumMod val="50000"/>
                  </a:schemeClr>
                </a:solidFill>
                <a:latin typeface="Calibri" pitchFamily="34" charset="0"/>
                <a:ea typeface="Calibri" pitchFamily="34" charset="0"/>
                <a:cs typeface="Mangal" pitchFamily="18" charset="0"/>
              </a:rPr>
              <a:t>LETTER</a:t>
            </a:r>
            <a:r>
              <a:rPr lang="en-US" sz="2000" b="1" u="sng" dirty="0" smtClean="0">
                <a:solidFill>
                  <a:srgbClr val="7030A0"/>
                </a:solidFill>
                <a:latin typeface="Calibri" pitchFamily="34" charset="0"/>
                <a:ea typeface="Calibri" pitchFamily="34" charset="0"/>
                <a:cs typeface="Mangal" pitchFamily="18" charset="0"/>
              </a:rPr>
              <a:t> </a:t>
            </a:r>
            <a:r>
              <a:rPr lang="en-US" sz="2000" b="1" u="sng" dirty="0" smtClean="0">
                <a:solidFill>
                  <a:schemeClr val="accent4">
                    <a:lumMod val="75000"/>
                  </a:schemeClr>
                </a:solidFill>
                <a:latin typeface="Calibri" pitchFamily="34" charset="0"/>
                <a:ea typeface="Calibri" pitchFamily="34" charset="0"/>
                <a:cs typeface="Mangal" pitchFamily="18" charset="0"/>
              </a:rPr>
              <a:t>MAY-2017</a:t>
            </a:r>
            <a:endParaRPr lang="en-US" sz="2000" b="1" u="sng" dirty="0" smtClean="0">
              <a:solidFill>
                <a:schemeClr val="accent4">
                  <a:lumMod val="75000"/>
                </a:schemeClr>
              </a:solidFill>
              <a:latin typeface="Arial" pitchFamily="34" charset="0"/>
              <a:cs typeface="Arial" pitchFamily="34" charset="0"/>
            </a:endParaRPr>
          </a:p>
        </p:txBody>
      </p:sp>
      <p:cxnSp>
        <p:nvCxnSpPr>
          <p:cNvPr id="16" name="Straight Connector 15"/>
          <p:cNvCxnSpPr/>
          <p:nvPr/>
        </p:nvCxnSpPr>
        <p:spPr>
          <a:xfrm rot="5400000" flipH="1" flipV="1">
            <a:off x="4076700" y="1790700"/>
            <a:ext cx="1600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876800" y="990600"/>
            <a:ext cx="1447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5562600" y="1828800"/>
            <a:ext cx="1524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876800" y="2590800"/>
            <a:ext cx="14478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027" name="Picture 3" descr="C:\Users\yashyashvi\Desktop\rajasthan-attractions - Copy.jpg"/>
          <p:cNvPicPr>
            <a:picLocks noChangeAspect="1" noChangeArrowheads="1"/>
          </p:cNvPicPr>
          <p:nvPr/>
        </p:nvPicPr>
        <p:blipFill>
          <a:blip r:embed="rId4"/>
          <a:srcRect/>
          <a:stretch>
            <a:fillRect/>
          </a:stretch>
        </p:blipFill>
        <p:spPr bwMode="auto">
          <a:xfrm>
            <a:off x="990600" y="7620000"/>
            <a:ext cx="5334000" cy="1411475"/>
          </a:xfrm>
          <a:prstGeom prst="rect">
            <a:avLst/>
          </a:prstGeom>
          <a:noFill/>
        </p:spPr>
      </p:pic>
      <p:pic>
        <p:nvPicPr>
          <p:cNvPr id="18" name="Picture 17" descr="C:\Users\yashyashvi\Desktop\np logo.jpg"/>
          <p:cNvPicPr>
            <a:picLocks noChangeAspect="1" noChangeArrowheads="1"/>
          </p:cNvPicPr>
          <p:nvPr/>
        </p:nvPicPr>
        <p:blipFill>
          <a:blip r:embed="rId5"/>
          <a:srcRect/>
          <a:stretch>
            <a:fillRect/>
          </a:stretch>
        </p:blipFill>
        <p:spPr bwMode="auto">
          <a:xfrm>
            <a:off x="1981200" y="3810000"/>
            <a:ext cx="3048000" cy="3124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10</a:t>
            </a:fld>
            <a:endParaRPr lang="en-US"/>
          </a:p>
        </p:txBody>
      </p:sp>
      <p:sp>
        <p:nvSpPr>
          <p:cNvPr id="3" name="Rectangle 2"/>
          <p:cNvSpPr/>
          <p:nvPr/>
        </p:nvSpPr>
        <p:spPr>
          <a:xfrm>
            <a:off x="1982931" y="304800"/>
            <a:ext cx="2892138" cy="369332"/>
          </a:xfrm>
          <a:prstGeom prst="rect">
            <a:avLst/>
          </a:prstGeom>
          <a:solidFill>
            <a:srgbClr val="0070C0"/>
          </a:solidFill>
        </p:spPr>
        <p:txBody>
          <a:bodyPr wrap="none">
            <a:spAutoFit/>
          </a:bodyPr>
          <a:lstStyle/>
          <a:p>
            <a:r>
              <a:rPr lang="en-US" dirty="0" err="1" smtClean="0">
                <a:solidFill>
                  <a:srgbClr val="FFC000"/>
                </a:solidFill>
                <a:latin typeface="DevLys 010" pitchFamily="2" charset="0"/>
              </a:rPr>
              <a:t>eq</a:t>
            </a:r>
            <a:r>
              <a:rPr lang="en-US" dirty="0" smtClean="0">
                <a:solidFill>
                  <a:srgbClr val="FFC000"/>
                </a:solidFill>
                <a:latin typeface="DevLys 010" pitchFamily="2" charset="0"/>
              </a:rPr>
              <a:t>[;ea=h '</a:t>
            </a:r>
            <a:r>
              <a:rPr lang="en-US" dirty="0" err="1" smtClean="0">
                <a:solidFill>
                  <a:srgbClr val="FFC000"/>
                </a:solidFill>
                <a:latin typeface="DevLys 010" pitchFamily="2" charset="0"/>
              </a:rPr>
              <a:t>kgjh</a:t>
            </a:r>
            <a:r>
              <a:rPr lang="en-US" dirty="0" smtClean="0">
                <a:solidFill>
                  <a:srgbClr val="FFC000"/>
                </a:solidFill>
                <a:latin typeface="DevLys 010" pitchFamily="2" charset="0"/>
              </a:rPr>
              <a:t> </a:t>
            </a:r>
            <a:r>
              <a:rPr lang="en-US" dirty="0" err="1" smtClean="0">
                <a:solidFill>
                  <a:srgbClr val="FFC000"/>
                </a:solidFill>
                <a:latin typeface="DevLys 010" pitchFamily="2" charset="0"/>
              </a:rPr>
              <a:t>tu</a:t>
            </a:r>
            <a:r>
              <a:rPr lang="en-US" dirty="0" smtClean="0">
                <a:solidFill>
                  <a:srgbClr val="FFC000"/>
                </a:solidFill>
                <a:latin typeface="DevLys 010" pitchFamily="2" charset="0"/>
              </a:rPr>
              <a:t> </a:t>
            </a:r>
            <a:r>
              <a:rPr lang="en-US" dirty="0" err="1" smtClean="0">
                <a:solidFill>
                  <a:srgbClr val="FFC000"/>
                </a:solidFill>
                <a:latin typeface="DevLys 010" pitchFamily="2" charset="0"/>
              </a:rPr>
              <a:t>dY;k.k</a:t>
            </a:r>
            <a:r>
              <a:rPr lang="en-US" dirty="0" smtClean="0">
                <a:solidFill>
                  <a:srgbClr val="FFC000"/>
                </a:solidFill>
                <a:latin typeface="DevLys 010" pitchFamily="2" charset="0"/>
              </a:rPr>
              <a:t> ;</a:t>
            </a:r>
            <a:r>
              <a:rPr lang="en-US" dirty="0" err="1" smtClean="0">
                <a:solidFill>
                  <a:srgbClr val="FFC000"/>
                </a:solidFill>
                <a:latin typeface="DevLys 010" pitchFamily="2" charset="0"/>
              </a:rPr>
              <a:t>kstuk</a:t>
            </a:r>
            <a:r>
              <a:rPr lang="en-US" dirty="0" smtClean="0">
                <a:solidFill>
                  <a:srgbClr val="FFC000"/>
                </a:solidFill>
                <a:latin typeface="DevLys 010" pitchFamily="2" charset="0"/>
              </a:rPr>
              <a:t> </a:t>
            </a:r>
            <a:endParaRPr lang="en-US" dirty="0"/>
          </a:p>
        </p:txBody>
      </p:sp>
      <p:sp>
        <p:nvSpPr>
          <p:cNvPr id="4" name="Rectangle 3"/>
          <p:cNvSpPr/>
          <p:nvPr/>
        </p:nvSpPr>
        <p:spPr>
          <a:xfrm>
            <a:off x="914400" y="762000"/>
            <a:ext cx="6009979" cy="984885"/>
          </a:xfrm>
          <a:prstGeom prst="rect">
            <a:avLst/>
          </a:prstGeom>
          <a:ln>
            <a:solidFill>
              <a:srgbClr val="00B050"/>
            </a:solidFill>
          </a:ln>
        </p:spPr>
        <p:txBody>
          <a:bodyPr wrap="none">
            <a:spAutoFit/>
          </a:bodyPr>
          <a:lstStyle/>
          <a:p>
            <a:r>
              <a:rPr lang="en-US" sz="1400" dirty="0" err="1" smtClean="0">
                <a:solidFill>
                  <a:srgbClr val="FF0000"/>
                </a:solidFill>
                <a:latin typeface="DevLys 010" pitchFamily="2" charset="0"/>
              </a:rPr>
              <a:t>eq</a:t>
            </a:r>
            <a:r>
              <a:rPr lang="en-US" sz="1400" dirty="0" smtClean="0">
                <a:solidFill>
                  <a:srgbClr val="FF0000"/>
                </a:solidFill>
                <a:latin typeface="DevLys 010" pitchFamily="2" charset="0"/>
              </a:rPr>
              <a:t>[;ea=h '</a:t>
            </a:r>
            <a:r>
              <a:rPr lang="en-US" sz="1400" dirty="0" err="1" smtClean="0">
                <a:solidFill>
                  <a:srgbClr val="FF0000"/>
                </a:solidFill>
                <a:latin typeface="DevLys 010" pitchFamily="2" charset="0"/>
              </a:rPr>
              <a:t>kgjh</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tu</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dY;k.k</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kstuk</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ds</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vUrxZr</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vke</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turk</a:t>
            </a:r>
            <a:r>
              <a:rPr lang="en-US" sz="1400" dirty="0" smtClean="0">
                <a:solidFill>
                  <a:srgbClr val="FF0000"/>
                </a:solidFill>
                <a:latin typeface="DevLys 010" pitchFamily="2" charset="0"/>
              </a:rPr>
              <a:t> dh </a:t>
            </a:r>
            <a:r>
              <a:rPr lang="en-US" sz="1400" dirty="0" err="1" smtClean="0">
                <a:solidFill>
                  <a:srgbClr val="FF0000"/>
                </a:solidFill>
                <a:latin typeface="DevLys 010" pitchFamily="2" charset="0"/>
              </a:rPr>
              <a:t>leL;k</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oa</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iV~Vk</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forj.k</a:t>
            </a:r>
            <a:endParaRPr lang="en-US" sz="1400" dirty="0" smtClean="0">
              <a:solidFill>
                <a:srgbClr val="FF0000"/>
              </a:solidFill>
              <a:latin typeface="DevLys 010" pitchFamily="2" charset="0"/>
            </a:endParaRPr>
          </a:p>
          <a:p>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vkfn</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vusd</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dk;Z</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izR;sd</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okMZ</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esa</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f’kfoj</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yxkdj</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fd;s</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tk</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jgs</a:t>
            </a:r>
            <a:r>
              <a:rPr lang="en-US" sz="1400" dirty="0" smtClean="0">
                <a:solidFill>
                  <a:srgbClr val="FF0000"/>
                </a:solidFill>
                <a:latin typeface="DevLys 010" pitchFamily="2" charset="0"/>
              </a:rPr>
              <a:t> </a:t>
            </a:r>
            <a:r>
              <a:rPr lang="en-US" sz="1400" dirty="0" err="1" smtClean="0">
                <a:solidFill>
                  <a:srgbClr val="FF0000"/>
                </a:solidFill>
                <a:latin typeface="DevLys 010" pitchFamily="2" charset="0"/>
              </a:rPr>
              <a:t>gS</a:t>
            </a:r>
            <a:r>
              <a:rPr lang="en-US" sz="1400" dirty="0" smtClean="0">
                <a:solidFill>
                  <a:srgbClr val="FF0000"/>
                </a:solidFill>
                <a:latin typeface="DevLys 010" pitchFamily="2" charset="0"/>
              </a:rPr>
              <a:t> </a:t>
            </a:r>
            <a:r>
              <a:rPr lang="en-US" sz="1200" dirty="0" smtClean="0">
                <a:solidFill>
                  <a:srgbClr val="FF0000"/>
                </a:solidFill>
                <a:latin typeface="DevLys 010" pitchFamily="2" charset="0"/>
              </a:rPr>
              <a:t>^^’</a:t>
            </a:r>
            <a:r>
              <a:rPr lang="en-US" sz="1200" dirty="0" err="1" smtClean="0">
                <a:solidFill>
                  <a:srgbClr val="FF0000"/>
                </a:solidFill>
                <a:latin typeface="DevLys 010" pitchFamily="2" charset="0"/>
              </a:rPr>
              <a:t>kgjh</a:t>
            </a:r>
            <a:r>
              <a:rPr lang="en-US" sz="1200" dirty="0" smtClean="0">
                <a:solidFill>
                  <a:srgbClr val="FF0000"/>
                </a:solidFill>
                <a:latin typeface="DevLys 010" pitchFamily="2" charset="0"/>
              </a:rPr>
              <a:t> </a:t>
            </a:r>
            <a:r>
              <a:rPr lang="en-US" sz="1200" dirty="0" err="1" smtClean="0">
                <a:solidFill>
                  <a:srgbClr val="FF0000"/>
                </a:solidFill>
                <a:latin typeface="DevLys 010" pitchFamily="2" charset="0"/>
              </a:rPr>
              <a:t>tu</a:t>
            </a:r>
            <a:r>
              <a:rPr lang="en-US" sz="1200" dirty="0" smtClean="0">
                <a:solidFill>
                  <a:srgbClr val="FF0000"/>
                </a:solidFill>
                <a:latin typeface="DevLys 010" pitchFamily="2" charset="0"/>
              </a:rPr>
              <a:t> </a:t>
            </a:r>
            <a:r>
              <a:rPr lang="en-US" sz="1200" dirty="0" err="1" smtClean="0">
                <a:solidFill>
                  <a:srgbClr val="FF0000"/>
                </a:solidFill>
                <a:latin typeface="DevLys 010" pitchFamily="2" charset="0"/>
              </a:rPr>
              <a:t>dY;k.k</a:t>
            </a:r>
            <a:r>
              <a:rPr lang="en-US" sz="1200" dirty="0" smtClean="0">
                <a:solidFill>
                  <a:srgbClr val="FF0000"/>
                </a:solidFill>
                <a:latin typeface="DevLys 010" pitchFamily="2" charset="0"/>
              </a:rPr>
              <a:t> </a:t>
            </a:r>
            <a:r>
              <a:rPr lang="en-US" sz="1200" dirty="0" err="1" smtClean="0">
                <a:solidFill>
                  <a:srgbClr val="FF0000"/>
                </a:solidFill>
                <a:latin typeface="DevLys 010" pitchFamily="2" charset="0"/>
              </a:rPr>
              <a:t>f’kfoj</a:t>
            </a:r>
            <a:r>
              <a:rPr lang="en-US" sz="1200" dirty="0" smtClean="0">
                <a:solidFill>
                  <a:srgbClr val="FF0000"/>
                </a:solidFill>
                <a:latin typeface="DevLys 010" pitchFamily="2" charset="0"/>
              </a:rPr>
              <a:t>^^</a:t>
            </a:r>
            <a:r>
              <a:rPr lang="en-US" sz="1400" dirty="0" err="1" smtClean="0">
                <a:solidFill>
                  <a:srgbClr val="00B050"/>
                </a:solidFill>
                <a:latin typeface="DevLys 010" pitchFamily="2" charset="0"/>
              </a:rPr>
              <a:t>dk</a:t>
            </a:r>
            <a:r>
              <a:rPr lang="en-US" sz="1400" dirty="0" smtClean="0">
                <a:solidFill>
                  <a:srgbClr val="00B050"/>
                </a:solidFill>
                <a:latin typeface="DevLys 010" pitchFamily="2" charset="0"/>
              </a:rPr>
              <a:t> </a:t>
            </a:r>
            <a:r>
              <a:rPr lang="en-US" sz="1400" dirty="0" err="1" smtClean="0">
                <a:solidFill>
                  <a:srgbClr val="00B050"/>
                </a:solidFill>
                <a:latin typeface="DevLys 010" pitchFamily="2" charset="0"/>
              </a:rPr>
              <a:t>vk;kstu</a:t>
            </a:r>
            <a:r>
              <a:rPr lang="en-US" sz="1400" dirty="0" smtClean="0">
                <a:solidFill>
                  <a:srgbClr val="00B050"/>
                </a:solidFill>
                <a:latin typeface="DevLys 010" pitchFamily="2" charset="0"/>
              </a:rPr>
              <a:t> </a:t>
            </a:r>
          </a:p>
          <a:p>
            <a:r>
              <a:rPr lang="en-US" sz="1400" dirty="0" smtClean="0">
                <a:solidFill>
                  <a:srgbClr val="00B050"/>
                </a:solidFill>
                <a:latin typeface="DevLys 010" pitchFamily="2" charset="0"/>
              </a:rPr>
              <a:t>¼fnukda 10-05-2017&amp;10-07-2017½ rd </a:t>
            </a:r>
            <a:r>
              <a:rPr lang="en-US" sz="1400" dirty="0" err="1" smtClean="0">
                <a:solidFill>
                  <a:srgbClr val="00B050"/>
                </a:solidFill>
                <a:latin typeface="DevLys 010" pitchFamily="2" charset="0"/>
              </a:rPr>
              <a:t>gSaA</a:t>
            </a:r>
            <a:endParaRPr lang="en-US" sz="1400" dirty="0" smtClean="0">
              <a:solidFill>
                <a:srgbClr val="00B050"/>
              </a:solidFill>
              <a:latin typeface="DevLys 010" pitchFamily="2" charset="0"/>
            </a:endParaRPr>
          </a:p>
          <a:p>
            <a:endParaRPr lang="en-US" sz="1600" dirty="0">
              <a:solidFill>
                <a:srgbClr val="FF0000"/>
              </a:solidFill>
            </a:endParaRPr>
          </a:p>
        </p:txBody>
      </p:sp>
      <p:sp>
        <p:nvSpPr>
          <p:cNvPr id="5" name="Rectangle 4"/>
          <p:cNvSpPr/>
          <p:nvPr/>
        </p:nvSpPr>
        <p:spPr>
          <a:xfrm>
            <a:off x="914400" y="2145268"/>
            <a:ext cx="5715000" cy="369332"/>
          </a:xfrm>
          <a:prstGeom prst="rect">
            <a:avLst/>
          </a:prstGeom>
        </p:spPr>
        <p:txBody>
          <a:bodyPr wrap="square">
            <a:spAutoFit/>
          </a:bodyPr>
          <a:lstStyle/>
          <a:p>
            <a:pPr lvl="0" algn="ctr" fontAlgn="base">
              <a:spcBef>
                <a:spcPct val="0"/>
              </a:spcBef>
              <a:spcAft>
                <a:spcPct val="0"/>
              </a:spcAft>
            </a:pPr>
            <a:r>
              <a:rPr lang="en-US" b="1" dirty="0" err="1" smtClean="0">
                <a:solidFill>
                  <a:srgbClr val="C00000"/>
                </a:solidFill>
                <a:latin typeface="DevLys 010" pitchFamily="2" charset="0"/>
                <a:ea typeface="Calibri" pitchFamily="34" charset="0"/>
                <a:cs typeface="Mangal" pitchFamily="18" charset="0"/>
              </a:rPr>
              <a:t>f’kfoj</a:t>
            </a:r>
            <a:r>
              <a:rPr lang="en-US" b="1" dirty="0" smtClean="0">
                <a:solidFill>
                  <a:srgbClr val="C00000"/>
                </a:solidFill>
                <a:latin typeface="DevLys 010" pitchFamily="2" charset="0"/>
                <a:ea typeface="Calibri" pitchFamily="34" charset="0"/>
                <a:cs typeface="Mangal" pitchFamily="18" charset="0"/>
              </a:rPr>
              <a:t> </a:t>
            </a:r>
            <a:r>
              <a:rPr lang="en-US" b="1" dirty="0" err="1" smtClean="0">
                <a:solidFill>
                  <a:srgbClr val="C00000"/>
                </a:solidFill>
                <a:latin typeface="DevLys 010" pitchFamily="2" charset="0"/>
                <a:ea typeface="Calibri" pitchFamily="34" charset="0"/>
                <a:cs typeface="Mangal" pitchFamily="18" charset="0"/>
              </a:rPr>
              <a:t>esa</a:t>
            </a:r>
            <a:r>
              <a:rPr lang="en-US" b="1" dirty="0" smtClean="0">
                <a:solidFill>
                  <a:srgbClr val="C00000"/>
                </a:solidFill>
                <a:latin typeface="DevLys 010" pitchFamily="2" charset="0"/>
                <a:ea typeface="Calibri" pitchFamily="34" charset="0"/>
                <a:cs typeface="Mangal" pitchFamily="18" charset="0"/>
              </a:rPr>
              <a:t> </a:t>
            </a:r>
            <a:r>
              <a:rPr lang="en-US" b="1" dirty="0" err="1" smtClean="0">
                <a:solidFill>
                  <a:srgbClr val="C00000"/>
                </a:solidFill>
                <a:latin typeface="DevLys 010" pitchFamily="2" charset="0"/>
                <a:ea typeface="Calibri" pitchFamily="34" charset="0"/>
                <a:cs typeface="Mangal" pitchFamily="18" charset="0"/>
              </a:rPr>
              <a:t>fuEufyf</a:t>
            </a:r>
            <a:r>
              <a:rPr lang="en-US" b="1" dirty="0" smtClean="0">
                <a:solidFill>
                  <a:srgbClr val="C00000"/>
                </a:solidFill>
                <a:latin typeface="DevLys 010" pitchFamily="2" charset="0"/>
                <a:ea typeface="Calibri" pitchFamily="34" charset="0"/>
                <a:cs typeface="Mangal" pitchFamily="18" charset="0"/>
              </a:rPr>
              <a:t>[</a:t>
            </a:r>
            <a:r>
              <a:rPr lang="en-US" b="1" dirty="0" err="1" smtClean="0">
                <a:solidFill>
                  <a:srgbClr val="C00000"/>
                </a:solidFill>
                <a:latin typeface="DevLys 010" pitchFamily="2" charset="0"/>
                <a:ea typeface="Calibri" pitchFamily="34" charset="0"/>
                <a:cs typeface="Mangal" pitchFamily="18" charset="0"/>
              </a:rPr>
              <a:t>kr</a:t>
            </a:r>
            <a:r>
              <a:rPr lang="en-US" b="1" dirty="0" smtClean="0">
                <a:solidFill>
                  <a:srgbClr val="C00000"/>
                </a:solidFill>
                <a:latin typeface="DevLys 010" pitchFamily="2" charset="0"/>
                <a:ea typeface="Calibri" pitchFamily="34" charset="0"/>
                <a:cs typeface="Mangal" pitchFamily="18" charset="0"/>
              </a:rPr>
              <a:t> </a:t>
            </a:r>
            <a:r>
              <a:rPr lang="en-US" b="1" dirty="0" err="1" smtClean="0">
                <a:solidFill>
                  <a:srgbClr val="C00000"/>
                </a:solidFill>
                <a:latin typeface="DevLys 010" pitchFamily="2" charset="0"/>
                <a:ea typeface="Calibri" pitchFamily="34" charset="0"/>
                <a:cs typeface="Mangal" pitchFamily="18" charset="0"/>
              </a:rPr>
              <a:t>leL;kvks</a:t>
            </a:r>
            <a:r>
              <a:rPr lang="en-US" b="1" dirty="0" smtClean="0">
                <a:solidFill>
                  <a:srgbClr val="C00000"/>
                </a:solidFill>
                <a:latin typeface="DevLys 010" pitchFamily="2" charset="0"/>
                <a:ea typeface="Calibri" pitchFamily="34" charset="0"/>
                <a:cs typeface="Mangal" pitchFamily="18" charset="0"/>
              </a:rPr>
              <a:t> </a:t>
            </a:r>
            <a:r>
              <a:rPr lang="en-US" b="1" dirty="0" err="1" smtClean="0">
                <a:solidFill>
                  <a:srgbClr val="C00000"/>
                </a:solidFill>
                <a:latin typeface="DevLys 010" pitchFamily="2" charset="0"/>
                <a:ea typeface="Calibri" pitchFamily="34" charset="0"/>
                <a:cs typeface="Mangal" pitchFamily="18" charset="0"/>
              </a:rPr>
              <a:t>dk</a:t>
            </a:r>
            <a:r>
              <a:rPr lang="en-US" b="1" dirty="0" smtClean="0">
                <a:solidFill>
                  <a:srgbClr val="C00000"/>
                </a:solidFill>
                <a:latin typeface="DevLys 010" pitchFamily="2" charset="0"/>
                <a:ea typeface="Calibri" pitchFamily="34" charset="0"/>
                <a:cs typeface="Mangal" pitchFamily="18" charset="0"/>
              </a:rPr>
              <a:t> </a:t>
            </a:r>
            <a:r>
              <a:rPr lang="en-US" b="1" dirty="0" err="1" smtClean="0">
                <a:solidFill>
                  <a:srgbClr val="C00000"/>
                </a:solidFill>
                <a:latin typeface="DevLys 010" pitchFamily="2" charset="0"/>
                <a:ea typeface="Calibri" pitchFamily="34" charset="0"/>
                <a:cs typeface="Mangal" pitchFamily="18" charset="0"/>
              </a:rPr>
              <a:t>lek</a:t>
            </a:r>
            <a:r>
              <a:rPr lang="en-US" b="1" dirty="0" smtClean="0">
                <a:solidFill>
                  <a:srgbClr val="C00000"/>
                </a:solidFill>
                <a:latin typeface="DevLys 010" pitchFamily="2" charset="0"/>
                <a:ea typeface="Calibri" pitchFamily="34" charset="0"/>
                <a:cs typeface="Mangal" pitchFamily="18" charset="0"/>
              </a:rPr>
              <a:t>/</a:t>
            </a:r>
            <a:r>
              <a:rPr lang="en-US" b="1" dirty="0" err="1" smtClean="0">
                <a:solidFill>
                  <a:srgbClr val="C00000"/>
                </a:solidFill>
                <a:latin typeface="DevLys 010" pitchFamily="2" charset="0"/>
                <a:ea typeface="Calibri" pitchFamily="34" charset="0"/>
                <a:cs typeface="Mangal" pitchFamily="18" charset="0"/>
              </a:rPr>
              <a:t>kku</a:t>
            </a:r>
            <a:r>
              <a:rPr lang="en-US" b="1" dirty="0" smtClean="0">
                <a:solidFill>
                  <a:srgbClr val="C00000"/>
                </a:solidFill>
                <a:latin typeface="DevLys 010" pitchFamily="2" charset="0"/>
                <a:ea typeface="Calibri" pitchFamily="34" charset="0"/>
                <a:cs typeface="Mangal" pitchFamily="18" charset="0"/>
              </a:rPr>
              <a:t> </a:t>
            </a:r>
            <a:r>
              <a:rPr lang="en-US" b="1" dirty="0" err="1" smtClean="0">
                <a:solidFill>
                  <a:srgbClr val="C00000"/>
                </a:solidFill>
                <a:latin typeface="DevLys 010" pitchFamily="2" charset="0"/>
                <a:ea typeface="Calibri" pitchFamily="34" charset="0"/>
                <a:cs typeface="Mangal" pitchFamily="18" charset="0"/>
              </a:rPr>
              <a:t>fd;k</a:t>
            </a:r>
            <a:r>
              <a:rPr lang="en-US" b="1" dirty="0" smtClean="0">
                <a:solidFill>
                  <a:srgbClr val="C00000"/>
                </a:solidFill>
                <a:latin typeface="DevLys 010" pitchFamily="2" charset="0"/>
                <a:ea typeface="Calibri" pitchFamily="34" charset="0"/>
                <a:cs typeface="Mangal" pitchFamily="18" charset="0"/>
              </a:rPr>
              <a:t> </a:t>
            </a:r>
            <a:r>
              <a:rPr lang="en-US" b="1" dirty="0" err="1" smtClean="0">
                <a:solidFill>
                  <a:srgbClr val="C00000"/>
                </a:solidFill>
                <a:latin typeface="DevLys 010" pitchFamily="2" charset="0"/>
                <a:ea typeface="Calibri" pitchFamily="34" charset="0"/>
                <a:cs typeface="Mangal" pitchFamily="18" charset="0"/>
              </a:rPr>
              <a:t>tk</a:t>
            </a:r>
            <a:r>
              <a:rPr lang="en-US" b="1" dirty="0" smtClean="0">
                <a:solidFill>
                  <a:srgbClr val="C00000"/>
                </a:solidFill>
                <a:latin typeface="DevLys 010" pitchFamily="2" charset="0"/>
                <a:ea typeface="Calibri" pitchFamily="34" charset="0"/>
                <a:cs typeface="Mangal" pitchFamily="18" charset="0"/>
              </a:rPr>
              <a:t> </a:t>
            </a:r>
            <a:r>
              <a:rPr lang="en-US" b="1" dirty="0" err="1" smtClean="0">
                <a:solidFill>
                  <a:srgbClr val="C00000"/>
                </a:solidFill>
                <a:latin typeface="DevLys 010" pitchFamily="2" charset="0"/>
                <a:ea typeface="Calibri" pitchFamily="34" charset="0"/>
                <a:cs typeface="Mangal" pitchFamily="18" charset="0"/>
              </a:rPr>
              <a:t>jgk</a:t>
            </a:r>
            <a:r>
              <a:rPr lang="en-US" b="1" dirty="0" smtClean="0">
                <a:solidFill>
                  <a:srgbClr val="C00000"/>
                </a:solidFill>
                <a:latin typeface="DevLys 010" pitchFamily="2" charset="0"/>
                <a:ea typeface="Calibri" pitchFamily="34" charset="0"/>
                <a:cs typeface="Mangal" pitchFamily="18" charset="0"/>
              </a:rPr>
              <a:t> </a:t>
            </a:r>
            <a:r>
              <a:rPr lang="en-US" b="1" dirty="0" err="1" smtClean="0">
                <a:solidFill>
                  <a:srgbClr val="C00000"/>
                </a:solidFill>
                <a:latin typeface="DevLys 010" pitchFamily="2" charset="0"/>
                <a:ea typeface="Calibri" pitchFamily="34" charset="0"/>
                <a:cs typeface="Mangal" pitchFamily="18" charset="0"/>
              </a:rPr>
              <a:t>gS</a:t>
            </a:r>
            <a:endParaRPr lang="en-US" b="1" dirty="0" smtClean="0">
              <a:solidFill>
                <a:srgbClr val="C00000"/>
              </a:solidFill>
              <a:latin typeface="Arial" pitchFamily="34" charset="0"/>
              <a:cs typeface="Arial" pitchFamily="34" charset="0"/>
            </a:endParaRPr>
          </a:p>
        </p:txBody>
      </p:sp>
      <p:sp>
        <p:nvSpPr>
          <p:cNvPr id="6" name="Rectangle 5"/>
          <p:cNvSpPr/>
          <p:nvPr/>
        </p:nvSpPr>
        <p:spPr>
          <a:xfrm>
            <a:off x="1219200" y="2906048"/>
            <a:ext cx="5257800" cy="5693866"/>
          </a:xfrm>
          <a:prstGeom prst="rect">
            <a:avLst/>
          </a:prstGeom>
        </p:spPr>
        <p:txBody>
          <a:bodyPr wrap="square">
            <a:spAutoFit/>
          </a:bodyPr>
          <a:lstStyle/>
          <a:p>
            <a:pPr marL="228600" lvl="0" indent="-228600" algn="just" fontAlgn="base">
              <a:spcBef>
                <a:spcPct val="0"/>
              </a:spcBef>
              <a:spcAft>
                <a:spcPct val="0"/>
              </a:spcAft>
              <a:buClr>
                <a:srgbClr val="FF0000"/>
              </a:buClr>
              <a:buSzPct val="105000"/>
              <a:buFont typeface="Arial" pitchFamily="34" charset="0"/>
              <a:buChar char="•"/>
            </a:pPr>
            <a:r>
              <a:rPr lang="en-US" sz="1400" dirty="0" err="1" smtClean="0">
                <a:latin typeface="DevLys 010" pitchFamily="2" charset="0"/>
                <a:ea typeface="MS Mincho" pitchFamily="49" charset="-128"/>
                <a:cs typeface="Times New Roman" pitchFamily="18" charset="0"/>
              </a:rPr>
              <a:t>vkoklh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ks</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ksa@d`f"k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Hkwfe</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vkoklh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dkWyksfu;ksa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Hkhrj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xSj&amp;vkoklh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xfrfof</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fu;fefrdj.k</a:t>
            </a:r>
            <a:endParaRPr lang="en-US" sz="1400" dirty="0" smtClean="0">
              <a:latin typeface="Arial" pitchFamily="34" charset="0"/>
              <a:cs typeface="Arial" pitchFamily="34" charset="0"/>
            </a:endParaRPr>
          </a:p>
          <a:p>
            <a:pPr marL="228600" lvl="0" indent="-228600" algn="just" eaLnBrk="0" fontAlgn="base" hangingPunct="0">
              <a:spcBef>
                <a:spcPct val="0"/>
              </a:spcBef>
              <a:spcAft>
                <a:spcPct val="0"/>
              </a:spcAft>
              <a:buFont typeface="Arial" pitchFamily="34" charset="0"/>
              <a:buChar char="•"/>
            </a:pP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LVsV</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xzk.V</a:t>
            </a:r>
            <a:r>
              <a:rPr lang="en-US" sz="1400" dirty="0" smtClean="0">
                <a:latin typeface="DevLys 010" pitchFamily="2" charset="0"/>
                <a:ea typeface="MS Mincho" pitchFamily="49" charset="-128"/>
                <a:cs typeface="Times New Roman" pitchFamily="18" charset="0"/>
              </a:rPr>
              <a:t> ,DV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vUrxZr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iV~Vs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t>
            </a:r>
            <a:r>
              <a:rPr lang="en-US" sz="1400" dirty="0" smtClean="0">
                <a:latin typeface="DevLys 010" pitchFamily="2" charset="0"/>
                <a:ea typeface="MS Mincho" pitchFamily="49" charset="-128"/>
                <a:cs typeface="Times New Roman" pitchFamily="18" charset="0"/>
              </a:rPr>
              <a:t> </a:t>
            </a:r>
            <a:endParaRPr lang="en-US" sz="1400" dirty="0" smtClean="0">
              <a:latin typeface="Arial" pitchFamily="34" charset="0"/>
              <a:cs typeface="Arial" pitchFamily="34" charset="0"/>
            </a:endParaRPr>
          </a:p>
          <a:p>
            <a:pPr marL="228600" lvl="0" indent="-228600" algn="just" eaLnBrk="0" fontAlgn="base" hangingPunct="0">
              <a:spcBef>
                <a:spcPct val="0"/>
              </a:spcBef>
              <a:spcAft>
                <a:spcPct val="0"/>
              </a:spcAft>
              <a:buFont typeface="Arial" pitchFamily="34" charset="0"/>
              <a:buChar char="•"/>
            </a:pP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kkapk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Hkwfe</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vkoaVu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fudk;ksa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kjk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uhyke@vkoaVu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x;s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Hkw</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k.Mksa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c&lt;s </a:t>
            </a:r>
            <a:r>
              <a:rPr lang="en-US" sz="1400" dirty="0" err="1" smtClean="0">
                <a:latin typeface="DevLys 010" pitchFamily="2" charset="0"/>
                <a:ea typeface="MS Mincho" pitchFamily="49" charset="-128"/>
                <a:cs typeface="Times New Roman" pitchFamily="18" charset="0"/>
              </a:rPr>
              <a:t>gq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ks</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Qy</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fu;eu</a:t>
            </a:r>
            <a:r>
              <a:rPr lang="en-US" sz="1400" dirty="0" smtClean="0">
                <a:latin typeface="DevLys 010" pitchFamily="2" charset="0"/>
                <a:ea typeface="MS Mincho" pitchFamily="49" charset="-128"/>
                <a:cs typeface="Times New Roman" pitchFamily="18" charset="0"/>
              </a:rPr>
              <a:t> </a:t>
            </a:r>
            <a:endParaRPr lang="en-US" sz="1400" dirty="0" smtClean="0">
              <a:latin typeface="Arial" pitchFamily="34" charset="0"/>
              <a:cs typeface="Arial" pitchFamily="34" charset="0"/>
            </a:endParaRPr>
          </a:p>
          <a:p>
            <a:pPr marL="228600" lvl="0" indent="-228600" algn="just" eaLnBrk="0" fontAlgn="base" hangingPunct="0">
              <a:spcBef>
                <a:spcPct val="0"/>
              </a:spcBef>
              <a:spcAft>
                <a:spcPct val="0"/>
              </a:spcAft>
              <a:buFont typeface="Arial" pitchFamily="34" charset="0"/>
              <a:buChar char="•"/>
            </a:pP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fnukad</a:t>
            </a:r>
            <a:r>
              <a:rPr lang="en-US" sz="1400" dirty="0" smtClean="0">
                <a:latin typeface="DevLys 010" pitchFamily="2" charset="0"/>
                <a:ea typeface="MS Mincho" pitchFamily="49" charset="-128"/>
                <a:cs typeface="Times New Roman" pitchFamily="18" charset="0"/>
              </a:rPr>
              <a:t> 31-12-15 </a:t>
            </a:r>
            <a:r>
              <a:rPr lang="en-US" sz="1400" dirty="0" err="1" smtClean="0">
                <a:latin typeface="DevLys 010" pitchFamily="2" charset="0"/>
                <a:ea typeface="MS Mincho" pitchFamily="49" charset="-128"/>
                <a:cs typeface="Times New Roman" pitchFamily="18" charset="0"/>
              </a:rPr>
              <a:t>ls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iwoZ</a:t>
            </a:r>
            <a:r>
              <a:rPr lang="en-US" sz="1400" dirty="0" smtClean="0">
                <a:latin typeface="DevLys 010" pitchFamily="2" charset="0"/>
                <a:ea typeface="MS Mincho" pitchFamily="49" charset="-128"/>
                <a:cs typeface="Times New Roman" pitchFamily="18" charset="0"/>
              </a:rPr>
              <a:t> 90 </a:t>
            </a:r>
            <a:r>
              <a:rPr lang="en-US" sz="1400" dirty="0" err="1" smtClean="0">
                <a:latin typeface="DevLys 010" pitchFamily="2" charset="0"/>
                <a:ea typeface="MS Mincho" pitchFamily="49" charset="-128"/>
                <a:cs typeface="Times New Roman" pitchFamily="18" charset="0"/>
              </a:rPr>
              <a:t>oxZehVj</a:t>
            </a:r>
            <a:r>
              <a:rPr lang="en-US" sz="1400" dirty="0" smtClean="0">
                <a:latin typeface="DevLys 010" pitchFamily="2" charset="0"/>
                <a:ea typeface="MS Mincho" pitchFamily="49" charset="-128"/>
                <a:cs typeface="Times New Roman" pitchFamily="18" charset="0"/>
              </a:rPr>
              <a:t> rd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Hkw</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k.Mksa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cus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vkoklksa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lSVcSd</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fu;eu</a:t>
            </a:r>
            <a:r>
              <a:rPr lang="en-US" sz="1400" dirty="0" smtClean="0">
                <a:latin typeface="DevLys 010" pitchFamily="2" charset="0"/>
                <a:ea typeface="MS Mincho" pitchFamily="49" charset="-128"/>
                <a:cs typeface="Times New Roman" pitchFamily="18" charset="0"/>
              </a:rPr>
              <a:t> </a:t>
            </a:r>
            <a:endParaRPr lang="en-US" sz="1400" dirty="0" smtClean="0">
              <a:latin typeface="Arial" pitchFamily="34" charset="0"/>
              <a:cs typeface="Arial" pitchFamily="34" charset="0"/>
            </a:endParaRPr>
          </a:p>
          <a:p>
            <a:pPr marL="228600" lvl="0" indent="-228600" algn="just" eaLnBrk="0" fontAlgn="base" hangingPunct="0">
              <a:spcBef>
                <a:spcPct val="0"/>
              </a:spcBef>
              <a:spcAft>
                <a:spcPct val="0"/>
              </a:spcAft>
              <a:buFont typeface="Arial" pitchFamily="34" charset="0"/>
              <a:buChar char="•"/>
            </a:pPr>
            <a:r>
              <a:rPr lang="en-US" sz="1400" dirty="0" err="1" smtClean="0">
                <a:latin typeface="DevLys 010" pitchFamily="2" charset="0"/>
                <a:ea typeface="MS Mincho" pitchFamily="49" charset="-128"/>
                <a:cs typeface="Times New Roman" pitchFamily="18" charset="0"/>
              </a:rPr>
              <a:t>Hkw</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k.Mksa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iquZxBu@mifoHkktu</a:t>
            </a:r>
            <a:r>
              <a:rPr lang="en-US" sz="1400" dirty="0" smtClean="0">
                <a:latin typeface="DevLys 010" pitchFamily="2" charset="0"/>
                <a:ea typeface="MS Mincho" pitchFamily="49" charset="-128"/>
                <a:cs typeface="Times New Roman" pitchFamily="18" charset="0"/>
              </a:rPr>
              <a:t> </a:t>
            </a:r>
          </a:p>
          <a:p>
            <a:pPr marL="228600" lvl="0" indent="-228600" algn="just" eaLnBrk="0" fontAlgn="base" hangingPunct="0">
              <a:spcBef>
                <a:spcPct val="0"/>
              </a:spcBef>
              <a:spcAft>
                <a:spcPct val="0"/>
              </a:spcAft>
              <a:buFont typeface="Arial" pitchFamily="34" charset="0"/>
              <a:buChar char="•"/>
            </a:pPr>
            <a:r>
              <a:rPr lang="en-US" sz="1400" dirty="0" err="1" smtClean="0">
                <a:latin typeface="DevLys 010" pitchFamily="2" charset="0"/>
                <a:ea typeface="MS Mincho" pitchFamily="49" charset="-128"/>
                <a:cs typeface="Times New Roman" pitchFamily="18" charset="0"/>
              </a:rPr>
              <a:t>cdk;k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yht</a:t>
            </a:r>
            <a:r>
              <a:rPr lang="en-US" sz="1400" dirty="0" smtClean="0">
                <a:latin typeface="DevLys 010" pitchFamily="2" charset="0"/>
                <a:ea typeface="MS Mincho" pitchFamily="49" charset="-128"/>
                <a:cs typeface="Times New Roman" pitchFamily="18" charset="0"/>
              </a:rPr>
              <a:t> o ,d </a:t>
            </a:r>
            <a:r>
              <a:rPr lang="en-US" sz="1400" dirty="0" err="1" smtClean="0">
                <a:latin typeface="DevLys 010" pitchFamily="2" charset="0"/>
                <a:ea typeface="MS Mincho" pitchFamily="49" charset="-128"/>
                <a:cs typeface="Times New Roman" pitchFamily="18" charset="0"/>
              </a:rPr>
              <a:t>eq’r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yht</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tek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djkus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yht</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eqfDr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izek.k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uxjh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fodkl</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a:t>
            </a:r>
            <a:r>
              <a:rPr lang="en-US" sz="1400" dirty="0" smtClean="0">
                <a:latin typeface="DevLys 010" pitchFamily="2" charset="0"/>
                <a:ea typeface="MS Mincho" pitchFamily="49" charset="-128"/>
                <a:cs typeface="Times New Roman" pitchFamily="18" charset="0"/>
              </a:rPr>
              <a:t> dh </a:t>
            </a:r>
            <a:r>
              <a:rPr lang="en-US" sz="1400" dirty="0" err="1" smtClean="0">
                <a:latin typeface="DevLys 010" pitchFamily="2" charset="0"/>
                <a:ea typeface="MS Mincho" pitchFamily="49" charset="-128"/>
                <a:cs typeface="Times New Roman" pitchFamily="18" charset="0"/>
              </a:rPr>
              <a:t>C;kt</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kkfLr</a:t>
            </a:r>
            <a:r>
              <a:rPr lang="en-US" sz="1400" dirty="0" smtClean="0">
                <a:latin typeface="DevLys 010" pitchFamily="2" charset="0"/>
                <a:ea typeface="MS Mincho" pitchFamily="49" charset="-128"/>
                <a:cs typeface="Times New Roman" pitchFamily="18" charset="0"/>
              </a:rPr>
              <a:t> dh </a:t>
            </a:r>
            <a:r>
              <a:rPr lang="en-US" sz="1400" dirty="0" err="1" smtClean="0">
                <a:latin typeface="DevLys 010" pitchFamily="2" charset="0"/>
                <a:ea typeface="MS Mincho" pitchFamily="49" charset="-128"/>
                <a:cs typeface="Times New Roman" pitchFamily="18" charset="0"/>
              </a:rPr>
              <a:t>jkf’k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esa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NwV</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nsdj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olwyh</a:t>
            </a:r>
            <a:endParaRPr lang="en-US" sz="1400" dirty="0" smtClean="0">
              <a:latin typeface="Arial" pitchFamily="34" charset="0"/>
              <a:cs typeface="Arial" pitchFamily="34" charset="0"/>
            </a:endParaRPr>
          </a:p>
          <a:p>
            <a:pPr marL="228600" lvl="0" indent="-228600" algn="just" eaLnBrk="0" fontAlgn="base" hangingPunct="0">
              <a:spcBef>
                <a:spcPct val="0"/>
              </a:spcBef>
              <a:spcAft>
                <a:spcPct val="0"/>
              </a:spcAft>
              <a:buFont typeface="Arial" pitchFamily="34" charset="0"/>
              <a:buChar char="•"/>
            </a:pP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Hkw</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k.Mksa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uke</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gLrkarj.k</a:t>
            </a:r>
            <a:endParaRPr lang="en-US" sz="1400" dirty="0" smtClean="0">
              <a:latin typeface="Arial" pitchFamily="34" charset="0"/>
              <a:cs typeface="Arial" pitchFamily="34" charset="0"/>
            </a:endParaRPr>
          </a:p>
          <a:p>
            <a:pPr marL="228600" lvl="0" indent="-228600" algn="just" eaLnBrk="0" fontAlgn="base" hangingPunct="0">
              <a:spcBef>
                <a:spcPct val="0"/>
              </a:spcBef>
              <a:spcAft>
                <a:spcPct val="0"/>
              </a:spcAft>
              <a:buFont typeface="Arial" pitchFamily="34" charset="0"/>
              <a:buChar char="•"/>
            </a:pP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tUe&amp;e`R;q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izek.k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tkuk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tUe&amp;e`R;q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iath;u</a:t>
            </a:r>
            <a:endParaRPr lang="en-US" sz="1400" dirty="0" smtClean="0">
              <a:latin typeface="Arial" pitchFamily="34" charset="0"/>
              <a:cs typeface="Arial" pitchFamily="34" charset="0"/>
            </a:endParaRPr>
          </a:p>
          <a:p>
            <a:pPr marL="228600" lvl="0" indent="-228600" algn="just" eaLnBrk="0" fontAlgn="base" hangingPunct="0">
              <a:spcBef>
                <a:spcPct val="0"/>
              </a:spcBef>
              <a:spcAft>
                <a:spcPct val="0"/>
              </a:spcAft>
              <a:buFont typeface="Arial" pitchFamily="34" charset="0"/>
              <a:buChar char="•"/>
            </a:pPr>
            <a:r>
              <a:rPr lang="en-US" sz="1400" dirty="0" err="1" smtClean="0">
                <a:latin typeface="DevLys 010" pitchFamily="2" charset="0"/>
                <a:ea typeface="MS Mincho" pitchFamily="49" charset="-128"/>
                <a:cs typeface="Times New Roman" pitchFamily="18" charset="0"/>
              </a:rPr>
              <a:t>LoPNrk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vfHk;ku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fy</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tkx:drk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fodkl</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dk;Z</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rFkk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kgj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kqys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esa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kkSp</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eqDr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tkus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gsrq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O;fDrxr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kkSpky</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gsrq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kjsyw</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bdkbZ</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lkeqnkf;d</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kkSpky</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LFky</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fpfUgdj.k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Lohd`fr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t>
            </a:r>
            <a:r>
              <a:rPr lang="en-US" sz="1400" dirty="0" smtClean="0">
                <a:latin typeface="DevLys 010" pitchFamily="2" charset="0"/>
                <a:ea typeface="MS Mincho" pitchFamily="49" charset="-128"/>
                <a:cs typeface="Times New Roman" pitchFamily="18" charset="0"/>
              </a:rPr>
              <a:t> </a:t>
            </a:r>
            <a:endParaRPr lang="en-US" sz="1400" dirty="0" smtClean="0">
              <a:latin typeface="Arial" pitchFamily="34" charset="0"/>
              <a:cs typeface="Arial" pitchFamily="34" charset="0"/>
            </a:endParaRPr>
          </a:p>
          <a:p>
            <a:pPr marL="228600" lvl="0" indent="-228600" algn="just" eaLnBrk="0" fontAlgn="base" hangingPunct="0">
              <a:spcBef>
                <a:spcPct val="0"/>
              </a:spcBef>
              <a:spcAft>
                <a:spcPct val="0"/>
              </a:spcAft>
              <a:buFont typeface="Arial" pitchFamily="34" charset="0"/>
              <a:buChar char="•"/>
            </a:pPr>
            <a:r>
              <a:rPr lang="en-US" sz="1400" dirty="0" err="1" smtClean="0">
                <a:latin typeface="DevLys 010" pitchFamily="2" charset="0"/>
                <a:ea typeface="MS Mincho" pitchFamily="49" charset="-128"/>
                <a:cs typeface="Times New Roman" pitchFamily="18" charset="0"/>
              </a:rPr>
              <a:t>lhojst</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duSD’ku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gsrq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vkosnu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izkIr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Lohd`fr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a:t>
            </a:r>
            <a:endParaRPr lang="en-US" sz="1400" dirty="0" smtClean="0">
              <a:latin typeface="Arial" pitchFamily="34" charset="0"/>
              <a:cs typeface="Arial" pitchFamily="34" charset="0"/>
            </a:endParaRPr>
          </a:p>
          <a:p>
            <a:pPr marL="228600" lvl="0" indent="-228600" algn="just" eaLnBrk="0" fontAlgn="base" hangingPunct="0">
              <a:spcBef>
                <a:spcPct val="0"/>
              </a:spcBef>
              <a:spcAft>
                <a:spcPct val="0"/>
              </a:spcAft>
              <a:buFont typeface="Arial" pitchFamily="34" charset="0"/>
              <a:buChar char="•"/>
            </a:pPr>
            <a:r>
              <a:rPr lang="en-US" sz="1400" dirty="0" err="1" smtClean="0">
                <a:latin typeface="DevLys 010" pitchFamily="2" charset="0"/>
                <a:ea typeface="MS Mincho" pitchFamily="49" charset="-128"/>
                <a:cs typeface="Times New Roman" pitchFamily="18" charset="0"/>
              </a:rPr>
              <a:t>eq</a:t>
            </a:r>
            <a:r>
              <a:rPr lang="en-US" sz="1400" dirty="0" smtClean="0">
                <a:latin typeface="DevLys 010" pitchFamily="2" charset="0"/>
                <a:ea typeface="MS Mincho" pitchFamily="49" charset="-128"/>
                <a:cs typeface="Times New Roman" pitchFamily="18" charset="0"/>
              </a:rPr>
              <a:t>[;ea=h </a:t>
            </a:r>
            <a:r>
              <a:rPr lang="en-US" sz="1400" dirty="0" err="1" smtClean="0">
                <a:latin typeface="DevLys 010" pitchFamily="2" charset="0"/>
                <a:ea typeface="MS Mincho" pitchFamily="49" charset="-128"/>
                <a:cs typeface="Times New Roman" pitchFamily="18" charset="0"/>
              </a:rPr>
              <a:t>ty</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LokoyEcu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vfHk;ku</a:t>
            </a:r>
            <a:r>
              <a:rPr lang="en-US" sz="1400" dirty="0" smtClean="0">
                <a:latin typeface="DevLys 010" pitchFamily="2" charset="0"/>
                <a:ea typeface="MS Mincho" pitchFamily="49" charset="-128"/>
                <a:cs typeface="Times New Roman" pitchFamily="18" charset="0"/>
              </a:rPr>
              <a:t> dh </a:t>
            </a:r>
            <a:r>
              <a:rPr lang="en-US" sz="1400" dirty="0" err="1" smtClean="0">
                <a:latin typeface="DevLys 010" pitchFamily="2" charset="0"/>
                <a:ea typeface="MS Mincho" pitchFamily="49" charset="-128"/>
                <a:cs typeface="Times New Roman" pitchFamily="18" charset="0"/>
              </a:rPr>
              <a:t>fdz;kfUofr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gsrq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ckoMh@ty</a:t>
            </a:r>
            <a:r>
              <a:rPr lang="en-US" sz="1400" dirty="0" smtClean="0">
                <a:latin typeface="DevLys 010" pitchFamily="2" charset="0"/>
                <a:ea typeface="MS Mincho" pitchFamily="49" charset="-128"/>
                <a:cs typeface="Times New Roman" pitchFamily="18" charset="0"/>
              </a:rPr>
              <a:t> L=</a:t>
            </a:r>
            <a:r>
              <a:rPr lang="en-US" sz="1400" dirty="0" err="1" smtClean="0">
                <a:latin typeface="DevLys 010" pitchFamily="2" charset="0"/>
                <a:ea typeface="MS Mincho" pitchFamily="49" charset="-128"/>
                <a:cs typeface="Times New Roman" pitchFamily="18" charset="0"/>
              </a:rPr>
              <a:t>ksrksa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p;u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rFkk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o"kkZ</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ty</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laxzg.k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lajpuk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fuekZ.k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gsrq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jktdh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Hkouksa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p;u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vko’;d</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Lohd`fr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t>
            </a:r>
            <a:r>
              <a:rPr lang="en-US" sz="1400" dirty="0" smtClean="0">
                <a:latin typeface="DevLys 010" pitchFamily="2" charset="0"/>
                <a:ea typeface="MS Mincho" pitchFamily="49" charset="-128"/>
                <a:cs typeface="Times New Roman" pitchFamily="18" charset="0"/>
              </a:rPr>
              <a:t> </a:t>
            </a:r>
            <a:endParaRPr lang="en-US" sz="1400" dirty="0" smtClean="0">
              <a:latin typeface="Arial" pitchFamily="34" charset="0"/>
              <a:cs typeface="Arial" pitchFamily="34" charset="0"/>
            </a:endParaRPr>
          </a:p>
          <a:p>
            <a:pPr marL="228600" lvl="0" indent="-228600" algn="just" eaLnBrk="0" fontAlgn="base" hangingPunct="0">
              <a:spcBef>
                <a:spcPct val="0"/>
              </a:spcBef>
              <a:spcAft>
                <a:spcPct val="0"/>
              </a:spcAft>
              <a:buFont typeface="Arial" pitchFamily="34" charset="0"/>
              <a:buChar char="•"/>
            </a:pPr>
            <a:r>
              <a:rPr lang="en-US" sz="1400" dirty="0" err="1" smtClean="0">
                <a:latin typeface="DevLys 010" pitchFamily="2" charset="0"/>
                <a:ea typeface="MS Mincho" pitchFamily="49" charset="-128"/>
                <a:cs typeface="Times New Roman" pitchFamily="18" charset="0"/>
              </a:rPr>
              <a:t>gkmflax</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Qksj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vky</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fe’ku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rgr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vkfFkZd</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n`f"V</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detksj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oxZ</a:t>
            </a:r>
            <a:r>
              <a:rPr lang="en-US" sz="1400" dirty="0" smtClean="0">
                <a:latin typeface="DevLys 010" pitchFamily="2" charset="0"/>
                <a:ea typeface="MS Mincho" pitchFamily="49" charset="-128"/>
                <a:cs typeface="Times New Roman" pitchFamily="18" charset="0"/>
              </a:rPr>
              <a:t> Js.kh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Hkw</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k.M</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kkjh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ykHkkFkhZ</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kkfjr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O;fDrxr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vkokl</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fuekZ.k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gsrq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vuqnku</a:t>
            </a:r>
            <a:r>
              <a:rPr lang="en-US" sz="1400" dirty="0" smtClean="0">
                <a:latin typeface="DevLys 010" pitchFamily="2" charset="0"/>
                <a:ea typeface="MS Mincho" pitchFamily="49" charset="-128"/>
                <a:cs typeface="Times New Roman" pitchFamily="18" charset="0"/>
              </a:rPr>
              <a:t> _.k </a:t>
            </a:r>
            <a:r>
              <a:rPr lang="en-US" sz="1400" dirty="0" err="1" smtClean="0">
                <a:latin typeface="DevLys 010" pitchFamily="2" charset="0"/>
                <a:ea typeface="MS Mincho" pitchFamily="49" charset="-128"/>
                <a:cs typeface="Times New Roman" pitchFamily="18" charset="0"/>
              </a:rPr>
              <a:t>ls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tqMk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C;kt</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vuqnku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kstuk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gsrq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vkosnu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izkIr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Lohd`fr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okMZ</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esa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cs?kj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O;fDr;ksa@ifjokjksa</a:t>
            </a:r>
            <a:r>
              <a:rPr lang="en-US" sz="1400" dirty="0" smtClean="0">
                <a:latin typeface="DevLys 010" pitchFamily="2" charset="0"/>
                <a:ea typeface="MS Mincho" pitchFamily="49" charset="-128"/>
                <a:cs typeface="Times New Roman" pitchFamily="18" charset="0"/>
              </a:rPr>
              <a:t> dh </a:t>
            </a:r>
            <a:r>
              <a:rPr lang="en-US" sz="1400" dirty="0" err="1" smtClean="0">
                <a:latin typeface="DevLys 010" pitchFamily="2" charset="0"/>
                <a:ea typeface="MS Mincho" pitchFamily="49" charset="-128"/>
                <a:cs typeface="Times New Roman" pitchFamily="18" charset="0"/>
              </a:rPr>
              <a:t>igpku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vkokl@vkJ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LFky</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gsrq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izLrko</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rS;kj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t>
            </a:r>
            <a:endParaRPr lang="en-US" sz="1400" dirty="0" smtClean="0">
              <a:latin typeface="DevLys 010" pitchFamily="2" charset="0"/>
              <a:ea typeface="MS Mincho" pitchFamily="49" charset="-128"/>
              <a:cs typeface="Times New Roman" pitchFamily="18" charset="0"/>
            </a:endParaRPr>
          </a:p>
          <a:p>
            <a:pPr marL="228600" lvl="0" indent="-228600" algn="just" eaLnBrk="0" fontAlgn="base" hangingPunct="0">
              <a:spcBef>
                <a:spcPct val="0"/>
              </a:spcBef>
              <a:spcAft>
                <a:spcPct val="0"/>
              </a:spcAft>
              <a:buFont typeface="Arial" pitchFamily="34" charset="0"/>
              <a:buChar char="•"/>
            </a:pPr>
            <a:r>
              <a:rPr lang="en-US" sz="1400" dirty="0" err="1" smtClean="0">
                <a:latin typeface="DevLys 010" pitchFamily="2" charset="0"/>
                <a:ea typeface="MS Mincho" pitchFamily="49" charset="-128"/>
                <a:cs typeface="Times New Roman" pitchFamily="18" charset="0"/>
              </a:rPr>
              <a:t>jk"Vh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kgjh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vkthfodk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fe’ku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rgr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lgk;rk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lewg</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xBu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dkS’ky</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fodkl</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izf’k</a:t>
            </a:r>
            <a:r>
              <a:rPr lang="en-US" sz="1400" dirty="0" smtClean="0">
                <a:latin typeface="DevLys 010" pitchFamily="2" charset="0"/>
                <a:ea typeface="MS Mincho" pitchFamily="49" charset="-128"/>
                <a:cs typeface="Times New Roman" pitchFamily="18" charset="0"/>
              </a:rPr>
              <a:t>{</a:t>
            </a:r>
            <a:r>
              <a:rPr lang="en-US" sz="1400" dirty="0" err="1" smtClean="0">
                <a:latin typeface="DevLys 010" pitchFamily="2" charset="0"/>
                <a:ea typeface="MS Mincho" pitchFamily="49" charset="-128"/>
                <a:cs typeface="Times New Roman" pitchFamily="18" charset="0"/>
              </a:rPr>
              <a:t>k.k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gsrq</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qokvksa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p;uhdj.k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vkosnu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izkIr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Lo&amp;jkstxkj</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gsrq</a:t>
            </a:r>
            <a:r>
              <a:rPr lang="en-US" sz="1400" dirty="0" smtClean="0">
                <a:latin typeface="DevLys 010" pitchFamily="2" charset="0"/>
                <a:ea typeface="MS Mincho" pitchFamily="49" charset="-128"/>
                <a:cs typeface="Times New Roman" pitchFamily="18" charset="0"/>
              </a:rPr>
              <a:t> _.k </a:t>
            </a:r>
            <a:r>
              <a:rPr lang="en-US" sz="1400" dirty="0" err="1" smtClean="0">
                <a:latin typeface="DevLys 010" pitchFamily="2" charset="0"/>
                <a:ea typeface="MS Mincho" pitchFamily="49" charset="-128"/>
                <a:cs typeface="Times New Roman" pitchFamily="18" charset="0"/>
              </a:rPr>
              <a:t>fnyokus</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ckcr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vkosnu</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izkIr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oa</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Lohd`fr</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tkjh</a:t>
            </a:r>
            <a:r>
              <a:rPr lang="en-US" sz="1400" dirty="0" smtClean="0">
                <a:latin typeface="DevLys 010" pitchFamily="2" charset="0"/>
                <a:ea typeface="MS Mincho" pitchFamily="49" charset="-128"/>
                <a:cs typeface="Times New Roman" pitchFamily="18" charset="0"/>
              </a:rPr>
              <a:t> </a:t>
            </a:r>
            <a:r>
              <a:rPr lang="en-US" sz="1400" dirty="0" err="1" smtClean="0">
                <a:latin typeface="DevLys 010" pitchFamily="2" charset="0"/>
                <a:ea typeface="MS Mincho" pitchFamily="49" charset="-128"/>
                <a:cs typeface="Times New Roman" pitchFamily="18" charset="0"/>
              </a:rPr>
              <a:t>djukA</a:t>
            </a:r>
            <a:endParaRPr lang="en-US" sz="1400" dirty="0" smtClean="0">
              <a:latin typeface="DevLys 010" pitchFamily="2" charset="0"/>
              <a:ea typeface="MS Mincho" pitchFamily="49" charset="-128"/>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3" name="Table 2"/>
          <p:cNvGraphicFramePr>
            <a:graphicFrameLocks noGrp="1"/>
          </p:cNvGraphicFramePr>
          <p:nvPr/>
        </p:nvGraphicFramePr>
        <p:xfrm>
          <a:off x="990599" y="1066800"/>
          <a:ext cx="5486398" cy="2252701"/>
        </p:xfrm>
        <a:graphic>
          <a:graphicData uri="http://schemas.openxmlformats.org/drawingml/2006/table">
            <a:tbl>
              <a:tblPr>
                <a:tableStyleId>{3C2FFA5D-87B4-456A-9821-1D502468CF0F}</a:tableStyleId>
              </a:tblPr>
              <a:tblGrid>
                <a:gridCol w="710582"/>
                <a:gridCol w="710582"/>
                <a:gridCol w="710582"/>
                <a:gridCol w="710582"/>
                <a:gridCol w="710582"/>
                <a:gridCol w="710582"/>
                <a:gridCol w="1222906"/>
              </a:tblGrid>
              <a:tr h="509076">
                <a:tc>
                  <a:txBody>
                    <a:bodyPr/>
                    <a:lstStyle/>
                    <a:p>
                      <a:pPr marL="0" marR="0">
                        <a:spcBef>
                          <a:spcPts val="0"/>
                        </a:spcBef>
                        <a:spcAft>
                          <a:spcPts val="0"/>
                        </a:spcAft>
                      </a:pPr>
                      <a:r>
                        <a:rPr lang="hi-IN" sz="700" dirty="0"/>
                        <a:t>दिनांक</a:t>
                      </a:r>
                      <a:endParaRPr lang="en-US" sz="800" b="1" dirty="0">
                        <a:latin typeface="Calibri"/>
                        <a:ea typeface="Times New Roman"/>
                      </a:endParaRPr>
                    </a:p>
                  </a:txBody>
                  <a:tcPr marL="35333" marR="35333" marT="0" marB="0"/>
                </a:tc>
                <a:tc gridSpan="2">
                  <a:txBody>
                    <a:bodyPr/>
                    <a:lstStyle/>
                    <a:p>
                      <a:pPr marL="0" marR="0">
                        <a:spcBef>
                          <a:spcPts val="0"/>
                        </a:spcBef>
                        <a:spcAft>
                          <a:spcPts val="0"/>
                        </a:spcAft>
                      </a:pPr>
                      <a:r>
                        <a:rPr lang="hi-IN" sz="800"/>
                        <a:t>प्राप्त आवेदनों की संख्या</a:t>
                      </a:r>
                      <a:endParaRPr lang="en-US" sz="800" b="1">
                        <a:latin typeface="Calibri"/>
                        <a:ea typeface="Times New Roman"/>
                      </a:endParaRPr>
                    </a:p>
                  </a:txBody>
                  <a:tcPr marL="35333" marR="35333" marT="0" marB="0"/>
                </a:tc>
                <a:tc hMerge="1">
                  <a:txBody>
                    <a:bodyPr/>
                    <a:lstStyle/>
                    <a:p>
                      <a:endParaRPr lang="en-US"/>
                    </a:p>
                  </a:txBody>
                  <a:tcPr/>
                </a:tc>
                <a:tc gridSpan="3">
                  <a:txBody>
                    <a:bodyPr/>
                    <a:lstStyle/>
                    <a:p>
                      <a:pPr marL="0" marR="0">
                        <a:spcBef>
                          <a:spcPts val="0"/>
                        </a:spcBef>
                        <a:spcAft>
                          <a:spcPts val="0"/>
                        </a:spcAft>
                      </a:pPr>
                      <a:r>
                        <a:rPr lang="hi-IN" sz="800" dirty="0"/>
                        <a:t>वितरित किये गए पट्टो की संख्या</a:t>
                      </a:r>
                      <a:endParaRPr lang="en-US" sz="800" b="1" dirty="0">
                        <a:latin typeface="Calibri"/>
                        <a:ea typeface="Times New Roman"/>
                      </a:endParaRPr>
                    </a:p>
                  </a:txBody>
                  <a:tcPr marL="35333" marR="35333" marT="0" marB="0"/>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hi-IN" sz="800"/>
                        <a:t>इस मद में प्राप्त राशि आज दिनांक तक (रुपये में)</a:t>
                      </a:r>
                      <a:endParaRPr lang="en-US" sz="800" b="1">
                        <a:latin typeface="Calibri"/>
                        <a:ea typeface="Times New Roman"/>
                      </a:endParaRPr>
                    </a:p>
                  </a:txBody>
                  <a:tcPr marL="35333" marR="35333" marT="0" marB="0"/>
                </a:tc>
              </a:tr>
              <a:tr h="624179">
                <a:tc>
                  <a:txBody>
                    <a:bodyPr/>
                    <a:lstStyle/>
                    <a:p>
                      <a:pPr marL="0" marR="0">
                        <a:spcBef>
                          <a:spcPts val="0"/>
                        </a:spcBef>
                        <a:spcAft>
                          <a:spcPts val="0"/>
                        </a:spcAft>
                      </a:pPr>
                      <a:endParaRPr lang="en-US" sz="900" b="0">
                        <a:solidFill>
                          <a:srgbClr val="000000"/>
                        </a:solidFill>
                        <a:latin typeface="Arial"/>
                        <a:ea typeface="Times New Roman"/>
                      </a:endParaRPr>
                    </a:p>
                  </a:txBody>
                  <a:tcPr marL="35333" marR="35333" marT="0" marB="0"/>
                </a:tc>
                <a:tc>
                  <a:txBody>
                    <a:bodyPr/>
                    <a:lstStyle/>
                    <a:p>
                      <a:pPr marL="0" marR="0" algn="ctr">
                        <a:lnSpc>
                          <a:spcPct val="115000"/>
                        </a:lnSpc>
                        <a:spcBef>
                          <a:spcPts val="0"/>
                        </a:spcBef>
                        <a:spcAft>
                          <a:spcPts val="0"/>
                        </a:spcAft>
                      </a:pPr>
                      <a:r>
                        <a:rPr lang="hi-IN" sz="700"/>
                        <a:t>अभियान के पूर्व तैयारी शिविरों एवं निकाय में लंबित आवेदनों की संख्या</a:t>
                      </a:r>
                      <a:endParaRPr lang="en-US" sz="800">
                        <a:latin typeface="Calibri"/>
                        <a:ea typeface="Times New Roman"/>
                        <a:cs typeface="Mangal"/>
                      </a:endParaRPr>
                    </a:p>
                  </a:txBody>
                  <a:tcPr marL="35333" marR="35333" marT="0" marB="0" anchor="ctr"/>
                </a:tc>
                <a:tc>
                  <a:txBody>
                    <a:bodyPr/>
                    <a:lstStyle/>
                    <a:p>
                      <a:pPr marL="0" marR="0" algn="ctr">
                        <a:lnSpc>
                          <a:spcPct val="115000"/>
                        </a:lnSpc>
                        <a:spcBef>
                          <a:spcPts val="0"/>
                        </a:spcBef>
                        <a:spcAft>
                          <a:spcPts val="0"/>
                        </a:spcAft>
                      </a:pPr>
                      <a:r>
                        <a:rPr lang="hi-IN" sz="700" dirty="0"/>
                        <a:t>मुख्य चरण के शिविरों के दौरान प्राप्त आवेदनों की संख्या</a:t>
                      </a:r>
                      <a:endParaRPr lang="en-US" sz="800" dirty="0">
                        <a:latin typeface="Calibri"/>
                        <a:ea typeface="Times New Roman"/>
                        <a:cs typeface="Mangal"/>
                      </a:endParaRPr>
                    </a:p>
                  </a:txBody>
                  <a:tcPr marL="35333" marR="35333" marT="0" marB="0" anchor="ctr"/>
                </a:tc>
                <a:tc>
                  <a:txBody>
                    <a:bodyPr/>
                    <a:lstStyle/>
                    <a:p>
                      <a:pPr marL="0" marR="0" algn="ctr">
                        <a:lnSpc>
                          <a:spcPct val="115000"/>
                        </a:lnSpc>
                        <a:spcBef>
                          <a:spcPts val="0"/>
                        </a:spcBef>
                        <a:spcAft>
                          <a:spcPts val="0"/>
                        </a:spcAft>
                      </a:pPr>
                      <a:r>
                        <a:rPr lang="hi-IN" sz="700"/>
                        <a:t>कल तक</a:t>
                      </a:r>
                      <a:endParaRPr lang="en-US" sz="800">
                        <a:latin typeface="Calibri"/>
                        <a:ea typeface="Times New Roman"/>
                        <a:cs typeface="Mangal"/>
                      </a:endParaRPr>
                    </a:p>
                  </a:txBody>
                  <a:tcPr marL="35333" marR="35333" marT="0" marB="0" anchor="ctr"/>
                </a:tc>
                <a:tc>
                  <a:txBody>
                    <a:bodyPr/>
                    <a:lstStyle/>
                    <a:p>
                      <a:pPr marL="0" marR="0" algn="ctr">
                        <a:lnSpc>
                          <a:spcPct val="115000"/>
                        </a:lnSpc>
                        <a:spcBef>
                          <a:spcPts val="0"/>
                        </a:spcBef>
                        <a:spcAft>
                          <a:spcPts val="0"/>
                        </a:spcAft>
                      </a:pPr>
                      <a:r>
                        <a:rPr lang="hi-IN" sz="700"/>
                        <a:t>आज</a:t>
                      </a:r>
                      <a:endParaRPr lang="en-US" sz="800">
                        <a:latin typeface="Calibri"/>
                        <a:ea typeface="Times New Roman"/>
                        <a:cs typeface="Mangal"/>
                      </a:endParaRPr>
                    </a:p>
                  </a:txBody>
                  <a:tcPr marL="35333" marR="35333" marT="0" marB="0" anchor="ctr"/>
                </a:tc>
                <a:tc>
                  <a:txBody>
                    <a:bodyPr/>
                    <a:lstStyle/>
                    <a:p>
                      <a:pPr marL="0" marR="0" algn="ctr">
                        <a:lnSpc>
                          <a:spcPct val="115000"/>
                        </a:lnSpc>
                        <a:spcBef>
                          <a:spcPts val="0"/>
                        </a:spcBef>
                        <a:spcAft>
                          <a:spcPts val="0"/>
                        </a:spcAft>
                      </a:pPr>
                      <a:r>
                        <a:rPr lang="hi-IN" sz="700"/>
                        <a:t>कुल</a:t>
                      </a:r>
                      <a:endParaRPr lang="en-US" sz="800">
                        <a:latin typeface="Calibri"/>
                        <a:ea typeface="Times New Roman"/>
                        <a:cs typeface="Mangal"/>
                      </a:endParaRPr>
                    </a:p>
                  </a:txBody>
                  <a:tcPr marL="35333" marR="35333" marT="0" marB="0" anchor="ctr"/>
                </a:tc>
                <a:tc>
                  <a:txBody>
                    <a:bodyPr/>
                    <a:lstStyle/>
                    <a:p>
                      <a:pPr marL="0" marR="0">
                        <a:spcBef>
                          <a:spcPts val="0"/>
                        </a:spcBef>
                        <a:spcAft>
                          <a:spcPts val="0"/>
                        </a:spcAft>
                      </a:pPr>
                      <a:endParaRPr lang="en-US" sz="900" b="0">
                        <a:solidFill>
                          <a:srgbClr val="000000"/>
                        </a:solidFill>
                        <a:latin typeface="Arial"/>
                        <a:ea typeface="Times New Roman"/>
                      </a:endParaRPr>
                    </a:p>
                  </a:txBody>
                  <a:tcPr marL="35333" marR="35333" marT="0" marB="0"/>
                </a:tc>
              </a:tr>
              <a:tr h="137990">
                <a:tc>
                  <a:txBody>
                    <a:bodyPr/>
                    <a:lstStyle/>
                    <a:p>
                      <a:pPr marL="0" marR="0">
                        <a:spcBef>
                          <a:spcPts val="0"/>
                        </a:spcBef>
                        <a:spcAft>
                          <a:spcPts val="0"/>
                        </a:spcAft>
                      </a:pPr>
                      <a:r>
                        <a:rPr lang="en-US" sz="900"/>
                        <a:t>1</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2</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3</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4</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5</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6</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7</a:t>
                      </a:r>
                      <a:endParaRPr lang="en-US" sz="800" b="1">
                        <a:latin typeface="Calibri"/>
                        <a:ea typeface="Times New Roman"/>
                      </a:endParaRPr>
                    </a:p>
                  </a:txBody>
                  <a:tcPr marL="35333" marR="35333" marT="0" marB="0"/>
                </a:tc>
              </a:tr>
              <a:tr h="140071">
                <a:tc>
                  <a:txBody>
                    <a:bodyPr/>
                    <a:lstStyle/>
                    <a:p>
                      <a:pPr marL="0" marR="0">
                        <a:lnSpc>
                          <a:spcPct val="115000"/>
                        </a:lnSpc>
                        <a:spcBef>
                          <a:spcPts val="0"/>
                        </a:spcBef>
                        <a:spcAft>
                          <a:spcPts val="0"/>
                        </a:spcAft>
                      </a:pPr>
                      <a:r>
                        <a:rPr lang="en-US" sz="800"/>
                        <a:t>10.05.2017</a:t>
                      </a:r>
                      <a:endParaRPr lang="en-US" sz="800">
                        <a:latin typeface="Calibri"/>
                        <a:ea typeface="Times New Roman"/>
                        <a:cs typeface="Mangal"/>
                      </a:endParaRPr>
                    </a:p>
                  </a:txBody>
                  <a:tcPr marL="35333" marR="35333" marT="0" marB="0"/>
                </a:tc>
                <a:tc>
                  <a:txBody>
                    <a:bodyPr/>
                    <a:lstStyle/>
                    <a:p>
                      <a:pPr marL="0" marR="0">
                        <a:spcBef>
                          <a:spcPts val="0"/>
                        </a:spcBef>
                        <a:spcAft>
                          <a:spcPts val="0"/>
                        </a:spcAft>
                      </a:pPr>
                      <a:r>
                        <a:rPr lang="en-US" sz="800"/>
                        <a:t>356</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r>
              <a:tr h="140071">
                <a:tc>
                  <a:txBody>
                    <a:bodyPr/>
                    <a:lstStyle/>
                    <a:p>
                      <a:pPr marL="0" marR="0">
                        <a:lnSpc>
                          <a:spcPct val="115000"/>
                        </a:lnSpc>
                        <a:spcBef>
                          <a:spcPts val="0"/>
                        </a:spcBef>
                        <a:spcAft>
                          <a:spcPts val="0"/>
                        </a:spcAft>
                      </a:pPr>
                      <a:r>
                        <a:rPr lang="en-US" sz="800"/>
                        <a:t>11.05.2017</a:t>
                      </a:r>
                      <a:endParaRPr lang="en-US" sz="800">
                        <a:latin typeface="Calibri"/>
                        <a:ea typeface="Times New Roman"/>
                        <a:cs typeface="Mangal"/>
                      </a:endParaRPr>
                    </a:p>
                  </a:txBody>
                  <a:tcPr marL="35333" marR="35333" marT="0" marB="0"/>
                </a:tc>
                <a:tc>
                  <a:txBody>
                    <a:bodyPr/>
                    <a:lstStyle/>
                    <a:p>
                      <a:pPr marL="0" marR="0">
                        <a:spcBef>
                          <a:spcPts val="0"/>
                        </a:spcBef>
                        <a:spcAft>
                          <a:spcPts val="0"/>
                        </a:spcAft>
                      </a:pPr>
                      <a:r>
                        <a:rPr lang="en-US" sz="800"/>
                        <a:t>356</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r>
              <a:tr h="140071">
                <a:tc>
                  <a:txBody>
                    <a:bodyPr/>
                    <a:lstStyle/>
                    <a:p>
                      <a:pPr marL="0" marR="0">
                        <a:lnSpc>
                          <a:spcPct val="115000"/>
                        </a:lnSpc>
                        <a:spcBef>
                          <a:spcPts val="0"/>
                        </a:spcBef>
                        <a:spcAft>
                          <a:spcPts val="0"/>
                        </a:spcAft>
                      </a:pPr>
                      <a:r>
                        <a:rPr lang="en-US" sz="800"/>
                        <a:t>17.05.2017</a:t>
                      </a:r>
                      <a:endParaRPr lang="en-US" sz="800">
                        <a:latin typeface="Calibri"/>
                        <a:ea typeface="Times New Roman"/>
                        <a:cs typeface="Mangal"/>
                      </a:endParaRPr>
                    </a:p>
                  </a:txBody>
                  <a:tcPr marL="35333" marR="35333" marT="0" marB="0"/>
                </a:tc>
                <a:tc>
                  <a:txBody>
                    <a:bodyPr/>
                    <a:lstStyle/>
                    <a:p>
                      <a:pPr marL="0" marR="0">
                        <a:spcBef>
                          <a:spcPts val="0"/>
                        </a:spcBef>
                        <a:spcAft>
                          <a:spcPts val="0"/>
                        </a:spcAft>
                      </a:pPr>
                      <a:r>
                        <a:rPr lang="en-US" sz="800"/>
                        <a:t>356</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7</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r>
              <a:tr h="140071">
                <a:tc>
                  <a:txBody>
                    <a:bodyPr/>
                    <a:lstStyle/>
                    <a:p>
                      <a:pPr marL="0" marR="0">
                        <a:lnSpc>
                          <a:spcPct val="115000"/>
                        </a:lnSpc>
                        <a:spcBef>
                          <a:spcPts val="0"/>
                        </a:spcBef>
                        <a:spcAft>
                          <a:spcPts val="0"/>
                        </a:spcAft>
                      </a:pPr>
                      <a:r>
                        <a:rPr lang="en-US" sz="800"/>
                        <a:t>18.05.2017</a:t>
                      </a:r>
                      <a:endParaRPr lang="en-US" sz="800">
                        <a:latin typeface="Calibri"/>
                        <a:ea typeface="Times New Roman"/>
                        <a:cs typeface="Mangal"/>
                      </a:endParaRPr>
                    </a:p>
                  </a:txBody>
                  <a:tcPr marL="35333" marR="35333" marT="0" marB="0"/>
                </a:tc>
                <a:tc>
                  <a:txBody>
                    <a:bodyPr/>
                    <a:lstStyle/>
                    <a:p>
                      <a:pPr marL="0" marR="0">
                        <a:spcBef>
                          <a:spcPts val="0"/>
                        </a:spcBef>
                        <a:spcAft>
                          <a:spcPts val="0"/>
                        </a:spcAft>
                      </a:pPr>
                      <a:r>
                        <a:rPr lang="en-US" sz="800"/>
                        <a:t>331</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8</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r>
              <a:tr h="140071">
                <a:tc>
                  <a:txBody>
                    <a:bodyPr/>
                    <a:lstStyle/>
                    <a:p>
                      <a:pPr marL="0" marR="0">
                        <a:lnSpc>
                          <a:spcPct val="115000"/>
                        </a:lnSpc>
                        <a:spcBef>
                          <a:spcPts val="0"/>
                        </a:spcBef>
                        <a:spcAft>
                          <a:spcPts val="0"/>
                        </a:spcAft>
                      </a:pPr>
                      <a:r>
                        <a:rPr lang="en-US" sz="800"/>
                        <a:t>24.05.2017</a:t>
                      </a:r>
                      <a:endParaRPr lang="en-US" sz="800">
                        <a:latin typeface="Calibri"/>
                        <a:ea typeface="Times New Roman"/>
                        <a:cs typeface="Mangal"/>
                      </a:endParaRPr>
                    </a:p>
                  </a:txBody>
                  <a:tcPr marL="35333" marR="35333" marT="0" marB="0"/>
                </a:tc>
                <a:tc>
                  <a:txBody>
                    <a:bodyPr/>
                    <a:lstStyle/>
                    <a:p>
                      <a:pPr marL="0" marR="0">
                        <a:spcBef>
                          <a:spcPts val="0"/>
                        </a:spcBef>
                        <a:spcAft>
                          <a:spcPts val="0"/>
                        </a:spcAft>
                      </a:pPr>
                      <a:r>
                        <a:rPr lang="en-US" sz="800"/>
                        <a:t>331</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3</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c>
                  <a:txBody>
                    <a:bodyPr/>
                    <a:lstStyle/>
                    <a:p>
                      <a:pPr marL="0" marR="0">
                        <a:spcBef>
                          <a:spcPts val="0"/>
                        </a:spcBef>
                        <a:spcAft>
                          <a:spcPts val="0"/>
                        </a:spcAft>
                      </a:pPr>
                      <a:r>
                        <a:rPr lang="en-US" sz="900"/>
                        <a:t>0</a:t>
                      </a:r>
                      <a:endParaRPr lang="en-US" sz="800" b="1">
                        <a:latin typeface="Calibri"/>
                        <a:ea typeface="Times New Roman"/>
                      </a:endParaRPr>
                    </a:p>
                  </a:txBody>
                  <a:tcPr marL="35333" marR="35333" marT="0" marB="0"/>
                </a:tc>
              </a:tr>
              <a:tr h="140071">
                <a:tc>
                  <a:txBody>
                    <a:bodyPr/>
                    <a:lstStyle/>
                    <a:p>
                      <a:pPr marL="0" marR="0">
                        <a:lnSpc>
                          <a:spcPct val="115000"/>
                        </a:lnSpc>
                        <a:spcBef>
                          <a:spcPts val="0"/>
                        </a:spcBef>
                        <a:spcAft>
                          <a:spcPts val="0"/>
                        </a:spcAft>
                      </a:pPr>
                      <a:r>
                        <a:rPr lang="en-US" sz="800" dirty="0"/>
                        <a:t>25.05.2017</a:t>
                      </a:r>
                      <a:endParaRPr lang="en-US" sz="800" dirty="0">
                        <a:latin typeface="Calibri"/>
                        <a:ea typeface="Times New Roman"/>
                        <a:cs typeface="Mangal"/>
                      </a:endParaRPr>
                    </a:p>
                  </a:txBody>
                  <a:tcPr marL="35333" marR="35333" marT="0" marB="0"/>
                </a:tc>
                <a:tc>
                  <a:txBody>
                    <a:bodyPr/>
                    <a:lstStyle/>
                    <a:p>
                      <a:pPr marL="0" marR="0">
                        <a:spcBef>
                          <a:spcPts val="0"/>
                        </a:spcBef>
                        <a:spcAft>
                          <a:spcPts val="0"/>
                        </a:spcAft>
                      </a:pPr>
                      <a:r>
                        <a:rPr lang="en-US" sz="800" dirty="0"/>
                        <a:t>331</a:t>
                      </a:r>
                      <a:endParaRPr lang="en-US" sz="800" b="1" dirty="0">
                        <a:latin typeface="Calibri"/>
                        <a:ea typeface="Times New Roman"/>
                      </a:endParaRPr>
                    </a:p>
                  </a:txBody>
                  <a:tcPr marL="35333" marR="35333" marT="0" marB="0"/>
                </a:tc>
                <a:tc>
                  <a:txBody>
                    <a:bodyPr/>
                    <a:lstStyle/>
                    <a:p>
                      <a:pPr marL="0" marR="0">
                        <a:spcBef>
                          <a:spcPts val="0"/>
                        </a:spcBef>
                        <a:spcAft>
                          <a:spcPts val="0"/>
                        </a:spcAft>
                      </a:pPr>
                      <a:r>
                        <a:rPr lang="en-US" sz="900" dirty="0"/>
                        <a:t>11</a:t>
                      </a:r>
                      <a:endParaRPr lang="en-US" sz="800" b="1" dirty="0">
                        <a:latin typeface="Calibri"/>
                        <a:ea typeface="Times New Roman"/>
                      </a:endParaRPr>
                    </a:p>
                  </a:txBody>
                  <a:tcPr marL="35333" marR="35333"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5333" marR="35333"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5333" marR="35333"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5333" marR="35333"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5333" marR="35333" marT="0" marB="0"/>
                </a:tc>
              </a:tr>
              <a:tr h="140071">
                <a:tc>
                  <a:txBody>
                    <a:bodyPr/>
                    <a:lstStyle/>
                    <a:p>
                      <a:pPr marL="0" marR="0">
                        <a:lnSpc>
                          <a:spcPct val="115000"/>
                        </a:lnSpc>
                        <a:spcBef>
                          <a:spcPts val="0"/>
                        </a:spcBef>
                        <a:spcAft>
                          <a:spcPts val="0"/>
                        </a:spcAft>
                      </a:pPr>
                      <a:r>
                        <a:rPr lang="en-US" sz="800" dirty="0" smtClean="0">
                          <a:latin typeface="Calibri"/>
                          <a:ea typeface="Times New Roman"/>
                          <a:cs typeface="Mangal"/>
                        </a:rPr>
                        <a:t>31.05.2017</a:t>
                      </a:r>
                      <a:endParaRPr lang="en-US" sz="800" dirty="0">
                        <a:latin typeface="Calibri"/>
                        <a:ea typeface="Times New Roman"/>
                        <a:cs typeface="Mangal"/>
                      </a:endParaRPr>
                    </a:p>
                  </a:txBody>
                  <a:tcPr marL="35333" marR="35333" marT="0" marB="0"/>
                </a:tc>
                <a:tc>
                  <a:txBody>
                    <a:bodyPr/>
                    <a:lstStyle/>
                    <a:p>
                      <a:pPr marL="0" marR="0">
                        <a:spcBef>
                          <a:spcPts val="0"/>
                        </a:spcBef>
                        <a:spcAft>
                          <a:spcPts val="0"/>
                        </a:spcAft>
                      </a:pPr>
                      <a:r>
                        <a:rPr lang="en-US" sz="800" b="1" dirty="0" smtClean="0">
                          <a:latin typeface="Calibri"/>
                          <a:ea typeface="Times New Roman"/>
                        </a:rPr>
                        <a:t>331</a:t>
                      </a:r>
                      <a:endParaRPr lang="en-US" sz="800" b="1" dirty="0">
                        <a:latin typeface="Calibri"/>
                        <a:ea typeface="Times New Roman"/>
                      </a:endParaRPr>
                    </a:p>
                  </a:txBody>
                  <a:tcPr marL="35333" marR="35333" marT="0" marB="0"/>
                </a:tc>
                <a:tc>
                  <a:txBody>
                    <a:bodyPr/>
                    <a:lstStyle/>
                    <a:p>
                      <a:pPr marL="0" marR="0">
                        <a:spcBef>
                          <a:spcPts val="0"/>
                        </a:spcBef>
                        <a:spcAft>
                          <a:spcPts val="0"/>
                        </a:spcAft>
                      </a:pPr>
                      <a:r>
                        <a:rPr lang="en-US" sz="800" b="1" dirty="0" smtClean="0">
                          <a:latin typeface="Calibri"/>
                          <a:ea typeface="Times New Roman"/>
                        </a:rPr>
                        <a:t>10</a:t>
                      </a:r>
                      <a:endParaRPr lang="en-US" sz="800" b="1" dirty="0">
                        <a:latin typeface="Calibri"/>
                        <a:ea typeface="Times New Roman"/>
                      </a:endParaRPr>
                    </a:p>
                  </a:txBody>
                  <a:tcPr marL="35333" marR="35333"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5333" marR="35333"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5333" marR="35333"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5333" marR="35333"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5333" marR="35333" marT="0" marB="0"/>
                </a:tc>
              </a:tr>
            </a:tbl>
          </a:graphicData>
        </a:graphic>
      </p:graphicFrame>
      <p:sp>
        <p:nvSpPr>
          <p:cNvPr id="4" name="Rectangle 3"/>
          <p:cNvSpPr/>
          <p:nvPr/>
        </p:nvSpPr>
        <p:spPr>
          <a:xfrm>
            <a:off x="838200" y="685800"/>
            <a:ext cx="3505200" cy="307777"/>
          </a:xfrm>
          <a:prstGeom prst="rect">
            <a:avLst/>
          </a:prstGeom>
        </p:spPr>
        <p:txBody>
          <a:bodyPr wrap="square">
            <a:spAutoFit/>
          </a:bodyPr>
          <a:lstStyle/>
          <a:p>
            <a:pPr>
              <a:buFont typeface="Wingdings" pitchFamily="2" charset="2"/>
              <a:buChar char="v"/>
            </a:pPr>
            <a:r>
              <a:rPr lang="en-US" sz="1400" dirty="0" smtClean="0"/>
              <a:t> </a:t>
            </a:r>
            <a:r>
              <a:rPr lang="hi-IN" sz="1400" dirty="0" smtClean="0"/>
              <a:t>स्टेट ग्रांट एक्ट के अंतर्गत पट्टे जारी करना</a:t>
            </a:r>
            <a:endParaRPr lang="en-US" sz="1400" dirty="0"/>
          </a:p>
        </p:txBody>
      </p:sp>
      <p:sp>
        <p:nvSpPr>
          <p:cNvPr id="5" name="Rectangle 4"/>
          <p:cNvSpPr/>
          <p:nvPr/>
        </p:nvSpPr>
        <p:spPr>
          <a:xfrm>
            <a:off x="914400" y="3352800"/>
            <a:ext cx="3429000" cy="307777"/>
          </a:xfrm>
          <a:prstGeom prst="rect">
            <a:avLst/>
          </a:prstGeom>
        </p:spPr>
        <p:txBody>
          <a:bodyPr>
            <a:spAutoFit/>
          </a:bodyPr>
          <a:lstStyle/>
          <a:p>
            <a:pPr>
              <a:buFont typeface="Wingdings" pitchFamily="2" charset="2"/>
              <a:buChar char="v"/>
            </a:pPr>
            <a:r>
              <a:rPr lang="hi-IN" sz="1400" dirty="0" smtClean="0"/>
              <a:t>कच्ची बस्ती नियमन के सम्बन्ध में</a:t>
            </a:r>
            <a:endParaRPr lang="en-US" sz="1400" dirty="0"/>
          </a:p>
        </p:txBody>
      </p:sp>
      <p:graphicFrame>
        <p:nvGraphicFramePr>
          <p:cNvPr id="6" name="Table 5"/>
          <p:cNvGraphicFramePr>
            <a:graphicFrameLocks noGrp="1"/>
          </p:cNvGraphicFramePr>
          <p:nvPr/>
        </p:nvGraphicFramePr>
        <p:xfrm>
          <a:off x="914401" y="3657600"/>
          <a:ext cx="5638800" cy="1904977"/>
        </p:xfrm>
        <a:graphic>
          <a:graphicData uri="http://schemas.openxmlformats.org/drawingml/2006/table">
            <a:tbl>
              <a:tblPr>
                <a:tableStyleId>{69C7853C-536D-4A76-A0AE-DD22124D55A5}</a:tableStyleId>
              </a:tblPr>
              <a:tblGrid>
                <a:gridCol w="821134"/>
                <a:gridCol w="831095"/>
                <a:gridCol w="827196"/>
                <a:gridCol w="796448"/>
                <a:gridCol w="796448"/>
                <a:gridCol w="796882"/>
                <a:gridCol w="769597"/>
              </a:tblGrid>
              <a:tr h="622719">
                <a:tc>
                  <a:txBody>
                    <a:bodyPr/>
                    <a:lstStyle/>
                    <a:p>
                      <a:pPr marL="0" marR="0" algn="ctr">
                        <a:lnSpc>
                          <a:spcPct val="115000"/>
                        </a:lnSpc>
                        <a:spcBef>
                          <a:spcPts val="0"/>
                        </a:spcBef>
                        <a:spcAft>
                          <a:spcPts val="0"/>
                        </a:spcAft>
                      </a:pPr>
                      <a:r>
                        <a:rPr lang="hi-IN" sz="800" dirty="0"/>
                        <a:t>दिनांक</a:t>
                      </a:r>
                      <a:endParaRPr lang="en-US" sz="800" dirty="0">
                        <a:latin typeface="Calibri"/>
                        <a:ea typeface="Times New Roman"/>
                        <a:cs typeface="Mangal"/>
                      </a:endParaRPr>
                    </a:p>
                  </a:txBody>
                  <a:tcPr marL="37924" marR="37924" marT="0" marB="0" anchor="ctr"/>
                </a:tc>
                <a:tc>
                  <a:txBody>
                    <a:bodyPr/>
                    <a:lstStyle/>
                    <a:p>
                      <a:pPr marL="0" marR="0" algn="ctr">
                        <a:lnSpc>
                          <a:spcPct val="115000"/>
                        </a:lnSpc>
                        <a:spcBef>
                          <a:spcPts val="0"/>
                        </a:spcBef>
                        <a:spcAft>
                          <a:spcPts val="0"/>
                        </a:spcAft>
                      </a:pPr>
                      <a:r>
                        <a:rPr lang="hi-IN" sz="800" dirty="0"/>
                        <a:t>सर्वेशुदा कच्ची बस्तियों की संख्या</a:t>
                      </a:r>
                      <a:endParaRPr lang="en-US" sz="800" dirty="0">
                        <a:latin typeface="Calibri"/>
                        <a:ea typeface="Times New Roman"/>
                        <a:cs typeface="Mangal"/>
                      </a:endParaRPr>
                    </a:p>
                  </a:txBody>
                  <a:tcPr marL="37924" marR="37924" marT="0" marB="0" anchor="ctr"/>
                </a:tc>
                <a:tc>
                  <a:txBody>
                    <a:bodyPr/>
                    <a:lstStyle/>
                    <a:p>
                      <a:pPr marL="0" marR="0" algn="ctr">
                        <a:lnSpc>
                          <a:spcPct val="115000"/>
                        </a:lnSpc>
                        <a:spcBef>
                          <a:spcPts val="0"/>
                        </a:spcBef>
                        <a:spcAft>
                          <a:spcPts val="0"/>
                        </a:spcAft>
                      </a:pPr>
                      <a:r>
                        <a:rPr lang="hi-IN" sz="800" dirty="0"/>
                        <a:t>सर्वेशुदा मकानों की संख्या</a:t>
                      </a:r>
                      <a:endParaRPr lang="en-US" sz="800" dirty="0">
                        <a:latin typeface="Calibri"/>
                        <a:ea typeface="Times New Roman"/>
                        <a:cs typeface="Mangal"/>
                      </a:endParaRPr>
                    </a:p>
                  </a:txBody>
                  <a:tcPr marL="37924" marR="37924" marT="0" marB="0" anchor="ctr"/>
                </a:tc>
                <a:tc gridSpan="3">
                  <a:txBody>
                    <a:bodyPr/>
                    <a:lstStyle/>
                    <a:p>
                      <a:pPr marL="0" marR="0">
                        <a:spcBef>
                          <a:spcPts val="0"/>
                        </a:spcBef>
                        <a:spcAft>
                          <a:spcPts val="0"/>
                        </a:spcAft>
                      </a:pPr>
                      <a:r>
                        <a:rPr lang="hi-IN" sz="800" dirty="0"/>
                        <a:t>वितरित किये गए पट्टो की संख्या</a:t>
                      </a:r>
                      <a:endParaRPr lang="en-US" sz="800" b="1" dirty="0">
                        <a:latin typeface="Calibri"/>
                        <a:ea typeface="Times New Roman"/>
                      </a:endParaRPr>
                    </a:p>
                  </a:txBody>
                  <a:tcPr marL="37924" marR="37924" marT="0" marB="0"/>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hi-IN" sz="800" dirty="0"/>
                        <a:t>इस मद में प्राप्त राशि आज दिनांक तक (रुपये में)</a:t>
                      </a:r>
                      <a:endParaRPr lang="en-US" sz="800" dirty="0">
                        <a:latin typeface="Calibri"/>
                        <a:ea typeface="Times New Roman"/>
                        <a:cs typeface="Mangal"/>
                      </a:endParaRPr>
                    </a:p>
                  </a:txBody>
                  <a:tcPr marL="37924" marR="37924" marT="0" marB="0" anchor="ctr"/>
                </a:tc>
              </a:tr>
              <a:tr h="155680">
                <a:tc>
                  <a:txBody>
                    <a:bodyPr/>
                    <a:lstStyle/>
                    <a:p>
                      <a:pPr marL="0" marR="0">
                        <a:spcBef>
                          <a:spcPts val="0"/>
                        </a:spcBef>
                        <a:spcAft>
                          <a:spcPts val="0"/>
                        </a:spcAft>
                      </a:pPr>
                      <a:endParaRPr lang="en-US" sz="900" b="0">
                        <a:solidFill>
                          <a:srgbClr val="000000"/>
                        </a:solidFill>
                        <a:latin typeface="Arial"/>
                        <a:ea typeface="Times New Roman"/>
                      </a:endParaRPr>
                    </a:p>
                  </a:txBody>
                  <a:tcPr marL="37924" marR="37924" marT="0" marB="0"/>
                </a:tc>
                <a:tc>
                  <a:txBody>
                    <a:bodyPr/>
                    <a:lstStyle/>
                    <a:p>
                      <a:pPr marL="0" marR="0">
                        <a:spcBef>
                          <a:spcPts val="0"/>
                        </a:spcBef>
                        <a:spcAft>
                          <a:spcPts val="0"/>
                        </a:spcAft>
                      </a:pPr>
                      <a:endParaRPr lang="en-US" sz="900" b="0" dirty="0">
                        <a:solidFill>
                          <a:srgbClr val="000000"/>
                        </a:solidFill>
                        <a:latin typeface="Arial"/>
                        <a:ea typeface="Times New Roman"/>
                      </a:endParaRPr>
                    </a:p>
                  </a:txBody>
                  <a:tcPr marL="37924" marR="37924" marT="0" marB="0"/>
                </a:tc>
                <a:tc>
                  <a:txBody>
                    <a:bodyPr/>
                    <a:lstStyle/>
                    <a:p>
                      <a:pPr marL="0" marR="0">
                        <a:spcBef>
                          <a:spcPts val="0"/>
                        </a:spcBef>
                        <a:spcAft>
                          <a:spcPts val="0"/>
                        </a:spcAft>
                      </a:pPr>
                      <a:endParaRPr lang="en-US" sz="900" b="0" dirty="0">
                        <a:solidFill>
                          <a:srgbClr val="000000"/>
                        </a:solidFill>
                        <a:latin typeface="Arial"/>
                        <a:ea typeface="Times New Roman"/>
                      </a:endParaRPr>
                    </a:p>
                  </a:txBody>
                  <a:tcPr marL="37924" marR="37924" marT="0" marB="0"/>
                </a:tc>
                <a:tc>
                  <a:txBody>
                    <a:bodyPr/>
                    <a:lstStyle/>
                    <a:p>
                      <a:pPr marL="0" marR="0" algn="ctr">
                        <a:lnSpc>
                          <a:spcPct val="115000"/>
                        </a:lnSpc>
                        <a:spcBef>
                          <a:spcPts val="0"/>
                        </a:spcBef>
                        <a:spcAft>
                          <a:spcPts val="0"/>
                        </a:spcAft>
                      </a:pPr>
                      <a:r>
                        <a:rPr lang="hi-IN" sz="800"/>
                        <a:t>कल तक</a:t>
                      </a:r>
                      <a:endParaRPr lang="en-US" sz="800">
                        <a:latin typeface="Calibri"/>
                        <a:ea typeface="Times New Roman"/>
                        <a:cs typeface="Mangal"/>
                      </a:endParaRPr>
                    </a:p>
                  </a:txBody>
                  <a:tcPr marL="37924" marR="37924" marT="0" marB="0" anchor="ctr"/>
                </a:tc>
                <a:tc>
                  <a:txBody>
                    <a:bodyPr/>
                    <a:lstStyle/>
                    <a:p>
                      <a:pPr marL="0" marR="0" algn="ctr">
                        <a:lnSpc>
                          <a:spcPct val="115000"/>
                        </a:lnSpc>
                        <a:spcBef>
                          <a:spcPts val="0"/>
                        </a:spcBef>
                        <a:spcAft>
                          <a:spcPts val="0"/>
                        </a:spcAft>
                      </a:pPr>
                      <a:r>
                        <a:rPr lang="hi-IN" sz="800"/>
                        <a:t>आज</a:t>
                      </a:r>
                      <a:endParaRPr lang="en-US" sz="800">
                        <a:latin typeface="Calibri"/>
                        <a:ea typeface="Times New Roman"/>
                        <a:cs typeface="Mangal"/>
                      </a:endParaRPr>
                    </a:p>
                  </a:txBody>
                  <a:tcPr marL="37924" marR="37924" marT="0" marB="0" anchor="ctr"/>
                </a:tc>
                <a:tc>
                  <a:txBody>
                    <a:bodyPr/>
                    <a:lstStyle/>
                    <a:p>
                      <a:pPr marL="0" marR="0" algn="ctr">
                        <a:lnSpc>
                          <a:spcPct val="115000"/>
                        </a:lnSpc>
                        <a:spcBef>
                          <a:spcPts val="0"/>
                        </a:spcBef>
                        <a:spcAft>
                          <a:spcPts val="0"/>
                        </a:spcAft>
                      </a:pPr>
                      <a:r>
                        <a:rPr lang="hi-IN" sz="800"/>
                        <a:t>कुल</a:t>
                      </a:r>
                      <a:endParaRPr lang="en-US" sz="800">
                        <a:latin typeface="Calibri"/>
                        <a:ea typeface="Times New Roman"/>
                        <a:cs typeface="Mangal"/>
                      </a:endParaRPr>
                    </a:p>
                  </a:txBody>
                  <a:tcPr marL="37924" marR="37924" marT="0" marB="0" anchor="ctr"/>
                </a:tc>
                <a:tc>
                  <a:txBody>
                    <a:bodyPr/>
                    <a:lstStyle/>
                    <a:p>
                      <a:pPr marL="0" marR="0">
                        <a:spcBef>
                          <a:spcPts val="0"/>
                        </a:spcBef>
                        <a:spcAft>
                          <a:spcPts val="0"/>
                        </a:spcAft>
                      </a:pPr>
                      <a:endParaRPr lang="en-US" sz="900" b="0" dirty="0">
                        <a:solidFill>
                          <a:srgbClr val="000000"/>
                        </a:solidFill>
                        <a:latin typeface="Arial"/>
                        <a:ea typeface="Times New Roman"/>
                      </a:endParaRPr>
                    </a:p>
                  </a:txBody>
                  <a:tcPr marL="37924" marR="37924" marT="0" marB="0"/>
                </a:tc>
              </a:tr>
              <a:tr h="138442">
                <a:tc>
                  <a:txBody>
                    <a:bodyPr/>
                    <a:lstStyle/>
                    <a:p>
                      <a:pPr marL="0" marR="0">
                        <a:spcBef>
                          <a:spcPts val="0"/>
                        </a:spcBef>
                        <a:spcAft>
                          <a:spcPts val="0"/>
                        </a:spcAft>
                      </a:pPr>
                      <a:r>
                        <a:rPr lang="en-US" sz="900"/>
                        <a:t>1</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2</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3</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4</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5</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6</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dirty="0"/>
                        <a:t>7</a:t>
                      </a:r>
                      <a:endParaRPr lang="en-US" sz="800" b="1" dirty="0">
                        <a:latin typeface="Calibri"/>
                        <a:ea typeface="Times New Roman"/>
                      </a:endParaRPr>
                    </a:p>
                  </a:txBody>
                  <a:tcPr marL="37924" marR="37924" marT="0" marB="0"/>
                </a:tc>
              </a:tr>
              <a:tr h="138442">
                <a:tc>
                  <a:txBody>
                    <a:bodyPr/>
                    <a:lstStyle/>
                    <a:p>
                      <a:pPr marL="0" marR="0">
                        <a:lnSpc>
                          <a:spcPct val="115000"/>
                        </a:lnSpc>
                        <a:spcBef>
                          <a:spcPts val="0"/>
                        </a:spcBef>
                        <a:spcAft>
                          <a:spcPts val="0"/>
                        </a:spcAft>
                      </a:pPr>
                      <a:r>
                        <a:rPr lang="en-US" sz="800"/>
                        <a:t>10.05.2017</a:t>
                      </a:r>
                      <a:endParaRPr lang="en-US" sz="800">
                        <a:latin typeface="Calibri"/>
                        <a:ea typeface="Times New Roman"/>
                        <a:cs typeface="Mangal"/>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7924" marR="37924" marT="0" marB="0"/>
                </a:tc>
              </a:tr>
              <a:tr h="138442">
                <a:tc>
                  <a:txBody>
                    <a:bodyPr/>
                    <a:lstStyle/>
                    <a:p>
                      <a:pPr marL="0" marR="0">
                        <a:lnSpc>
                          <a:spcPct val="115000"/>
                        </a:lnSpc>
                        <a:spcBef>
                          <a:spcPts val="0"/>
                        </a:spcBef>
                        <a:spcAft>
                          <a:spcPts val="0"/>
                        </a:spcAft>
                      </a:pPr>
                      <a:r>
                        <a:rPr lang="en-US" sz="800"/>
                        <a:t>11.05.2017</a:t>
                      </a:r>
                      <a:endParaRPr lang="en-US" sz="800">
                        <a:latin typeface="Calibri"/>
                        <a:ea typeface="Times New Roman"/>
                        <a:cs typeface="Mangal"/>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7924" marR="37924" marT="0" marB="0"/>
                </a:tc>
              </a:tr>
              <a:tr h="138442">
                <a:tc>
                  <a:txBody>
                    <a:bodyPr/>
                    <a:lstStyle/>
                    <a:p>
                      <a:pPr marL="0" marR="0">
                        <a:lnSpc>
                          <a:spcPct val="115000"/>
                        </a:lnSpc>
                        <a:spcBef>
                          <a:spcPts val="0"/>
                        </a:spcBef>
                        <a:spcAft>
                          <a:spcPts val="0"/>
                        </a:spcAft>
                      </a:pPr>
                      <a:r>
                        <a:rPr lang="en-US" sz="800"/>
                        <a:t>17.05.2017</a:t>
                      </a:r>
                      <a:endParaRPr lang="en-US" sz="800">
                        <a:latin typeface="Calibri"/>
                        <a:ea typeface="Times New Roman"/>
                        <a:cs typeface="Mangal"/>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7924" marR="37924" marT="0" marB="0"/>
                </a:tc>
              </a:tr>
              <a:tr h="138442">
                <a:tc>
                  <a:txBody>
                    <a:bodyPr/>
                    <a:lstStyle/>
                    <a:p>
                      <a:pPr marL="0" marR="0">
                        <a:lnSpc>
                          <a:spcPct val="115000"/>
                        </a:lnSpc>
                        <a:spcBef>
                          <a:spcPts val="0"/>
                        </a:spcBef>
                        <a:spcAft>
                          <a:spcPts val="0"/>
                        </a:spcAft>
                      </a:pPr>
                      <a:r>
                        <a:rPr lang="en-US" sz="800"/>
                        <a:t>18.05.2017</a:t>
                      </a:r>
                      <a:endParaRPr lang="en-US" sz="800">
                        <a:latin typeface="Calibri"/>
                        <a:ea typeface="Times New Roman"/>
                        <a:cs typeface="Mangal"/>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7924" marR="37924" marT="0" marB="0"/>
                </a:tc>
              </a:tr>
              <a:tr h="138442">
                <a:tc>
                  <a:txBody>
                    <a:bodyPr/>
                    <a:lstStyle/>
                    <a:p>
                      <a:pPr marL="0" marR="0">
                        <a:lnSpc>
                          <a:spcPct val="115000"/>
                        </a:lnSpc>
                        <a:spcBef>
                          <a:spcPts val="0"/>
                        </a:spcBef>
                        <a:spcAft>
                          <a:spcPts val="0"/>
                        </a:spcAft>
                      </a:pPr>
                      <a:r>
                        <a:rPr lang="en-US" sz="800"/>
                        <a:t>24.05.2017</a:t>
                      </a:r>
                      <a:endParaRPr lang="en-US" sz="800">
                        <a:latin typeface="Calibri"/>
                        <a:ea typeface="Times New Roman"/>
                        <a:cs typeface="Mangal"/>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7924" marR="37924" marT="0" marB="0"/>
                </a:tc>
              </a:tr>
              <a:tr h="143548">
                <a:tc>
                  <a:txBody>
                    <a:bodyPr/>
                    <a:lstStyle/>
                    <a:p>
                      <a:pPr marL="0" marR="0">
                        <a:lnSpc>
                          <a:spcPct val="115000"/>
                        </a:lnSpc>
                        <a:spcBef>
                          <a:spcPts val="0"/>
                        </a:spcBef>
                        <a:spcAft>
                          <a:spcPts val="0"/>
                        </a:spcAft>
                      </a:pPr>
                      <a:r>
                        <a:rPr lang="en-US" sz="800"/>
                        <a:t>25.05.2017</a:t>
                      </a:r>
                      <a:endParaRPr lang="en-US" sz="800">
                        <a:latin typeface="Calibri"/>
                        <a:ea typeface="Times New Roman"/>
                        <a:cs typeface="Mangal"/>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a:t>0</a:t>
                      </a:r>
                      <a:endParaRPr lang="en-US" sz="800" b="1">
                        <a:latin typeface="Calibri"/>
                        <a:ea typeface="Times New Roman"/>
                      </a:endParaRPr>
                    </a:p>
                  </a:txBody>
                  <a:tcPr marL="37924" marR="37924"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7924" marR="37924"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7924" marR="37924" marT="0" marB="0"/>
                </a:tc>
              </a:tr>
              <a:tr h="143548">
                <a:tc>
                  <a:txBody>
                    <a:bodyPr/>
                    <a:lstStyle/>
                    <a:p>
                      <a:pPr marL="0" marR="0">
                        <a:lnSpc>
                          <a:spcPct val="115000"/>
                        </a:lnSpc>
                        <a:spcBef>
                          <a:spcPts val="0"/>
                        </a:spcBef>
                        <a:spcAft>
                          <a:spcPts val="0"/>
                        </a:spcAft>
                      </a:pPr>
                      <a:r>
                        <a:rPr lang="en-US" sz="800" dirty="0" smtClean="0">
                          <a:latin typeface="Calibri"/>
                          <a:ea typeface="Times New Roman"/>
                          <a:cs typeface="Mangal"/>
                        </a:rPr>
                        <a:t>31.05.2017</a:t>
                      </a:r>
                      <a:endParaRPr lang="en-US" sz="800" dirty="0">
                        <a:latin typeface="Calibri"/>
                        <a:ea typeface="Times New Roman"/>
                        <a:cs typeface="Mangal"/>
                      </a:endParaRPr>
                    </a:p>
                  </a:txBody>
                  <a:tcPr marL="37924" marR="37924"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7924" marR="37924"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7924" marR="37924"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7924" marR="37924"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7924" marR="37924"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7924" marR="37924"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7924" marR="37924" marT="0" marB="0"/>
                </a:tc>
              </a:tr>
            </a:tbl>
          </a:graphicData>
        </a:graphic>
      </p:graphicFrame>
      <p:sp>
        <p:nvSpPr>
          <p:cNvPr id="1025" name="Rectangle 1"/>
          <p:cNvSpPr>
            <a:spLocks noChangeArrowheads="1"/>
          </p:cNvSpPr>
          <p:nvPr/>
        </p:nvSpPr>
        <p:spPr bwMode="auto">
          <a:xfrm>
            <a:off x="609600" y="5708303"/>
            <a:ext cx="5943600" cy="692497"/>
          </a:xfrm>
          <a:prstGeom prst="rect">
            <a:avLst/>
          </a:prstGeom>
          <a:noFill/>
          <a:ln w="9525">
            <a:noFill/>
            <a:miter lim="800000"/>
            <a:headEnd/>
            <a:tailEnd/>
          </a:ln>
          <a:effectLst/>
        </p:spPr>
        <p:txBody>
          <a:bodyPr vert="horz" wrap="square" lIns="457056"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en-US" sz="105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 </a:t>
            </a:r>
            <a:r>
              <a:rPr kumimoji="0" lang="hi-IN" sz="105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बकाया </a:t>
            </a:r>
            <a:r>
              <a:rPr kumimoji="0" lang="hi-IN" sz="100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लीज</a:t>
            </a:r>
            <a:r>
              <a:rPr kumimoji="0" lang="hi-IN" sz="105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 व एकमुश्त लीज जमा कराने पर लीज मुक्ति प्रमाण पत्र जारी करना एवं </a:t>
            </a:r>
            <a:endParaRPr kumimoji="0" lang="en-US" sz="105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tabLst/>
            </a:pPr>
            <a:r>
              <a:rPr kumimoji="0" lang="en-US" sz="105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    </a:t>
            </a:r>
            <a:r>
              <a:rPr kumimoji="0" lang="hi-IN" sz="1050" b="1" i="0" u="none" strike="noStrike" cap="none" normalizeH="0" baseline="0" dirty="0" smtClean="0">
                <a:ln>
                  <a:noFill/>
                </a:ln>
                <a:solidFill>
                  <a:srgbClr val="000000"/>
                </a:solidFill>
                <a:effectLst/>
                <a:latin typeface="Mangal" pitchFamily="18" charset="0"/>
                <a:ea typeface="Times New Roman" pitchFamily="18" charset="0"/>
                <a:cs typeface="Mangal" pitchFamily="18" charset="0"/>
              </a:rPr>
              <a:t>नगरीय विकास कर की</a:t>
            </a:r>
            <a:r>
              <a:rPr kumimoji="0" lang="hi-IN" sz="1050" b="1" i="0" u="none" strike="noStrike" cap="none" normalizeH="0" baseline="0" dirty="0" smtClean="0">
                <a:ln>
                  <a:noFill/>
                </a:ln>
                <a:solidFill>
                  <a:srgbClr val="FFFFFF"/>
                </a:solidFill>
                <a:effectLst/>
                <a:latin typeface="Mangal" pitchFamily="18" charset="0"/>
                <a:ea typeface="Times New Roman" pitchFamily="18" charset="0"/>
                <a:cs typeface="Mangal" pitchFamily="18" charset="0"/>
              </a:rPr>
              <a:t> </a:t>
            </a:r>
            <a:endParaRPr kumimoji="0" lang="en-US"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nvGraphicFramePr>
        <p:xfrm>
          <a:off x="901362" y="6041256"/>
          <a:ext cx="5651838" cy="2950344"/>
        </p:xfrm>
        <a:graphic>
          <a:graphicData uri="http://schemas.openxmlformats.org/drawingml/2006/table">
            <a:tbl>
              <a:tblPr>
                <a:tableStyleId>{284E427A-3D55-4303-BF80-6455036E1DE7}</a:tableStyleId>
              </a:tblPr>
              <a:tblGrid>
                <a:gridCol w="704805"/>
                <a:gridCol w="242464"/>
                <a:gridCol w="500008"/>
                <a:gridCol w="569336"/>
                <a:gridCol w="569336"/>
                <a:gridCol w="437652"/>
                <a:gridCol w="438427"/>
                <a:gridCol w="437652"/>
                <a:gridCol w="438427"/>
                <a:gridCol w="437652"/>
                <a:gridCol w="438427"/>
                <a:gridCol w="437652"/>
              </a:tblGrid>
              <a:tr h="684344">
                <a:tc rowSpan="2">
                  <a:txBody>
                    <a:bodyPr/>
                    <a:lstStyle/>
                    <a:p>
                      <a:pPr marL="0" marR="0">
                        <a:spcBef>
                          <a:spcPts val="0"/>
                        </a:spcBef>
                        <a:spcAft>
                          <a:spcPts val="0"/>
                        </a:spcAft>
                      </a:pPr>
                      <a:r>
                        <a:rPr lang="hi-IN" sz="800" dirty="0"/>
                        <a:t>दिनांक</a:t>
                      </a:r>
                      <a:endParaRPr lang="en-US" sz="800" b="1" dirty="0">
                        <a:latin typeface="Calibri"/>
                        <a:ea typeface="Times New Roman"/>
                      </a:endParaRPr>
                    </a:p>
                  </a:txBody>
                  <a:tcPr marL="32910" marR="32910" marT="0" marB="0"/>
                </a:tc>
                <a:tc gridSpan="2">
                  <a:txBody>
                    <a:bodyPr/>
                    <a:lstStyle/>
                    <a:p>
                      <a:pPr marL="0" marR="0">
                        <a:spcBef>
                          <a:spcPts val="0"/>
                        </a:spcBef>
                        <a:spcAft>
                          <a:spcPts val="0"/>
                        </a:spcAft>
                      </a:pPr>
                      <a:r>
                        <a:rPr lang="hi-IN" sz="800" dirty="0"/>
                        <a:t>अभियान के पूर्व तैयारी शिविरों एवं निकाय में लंबित आवेदनों की संख्या</a:t>
                      </a:r>
                      <a:endParaRPr lang="en-US" sz="800" b="1" dirty="0">
                        <a:latin typeface="Calibri"/>
                        <a:ea typeface="Times New Roman"/>
                      </a:endParaRPr>
                    </a:p>
                  </a:txBody>
                  <a:tcPr marL="32910" marR="32910" marT="0" marB="0"/>
                </a:tc>
                <a:tc hMerge="1">
                  <a:txBody>
                    <a:bodyPr/>
                    <a:lstStyle/>
                    <a:p>
                      <a:endParaRPr lang="en-US"/>
                    </a:p>
                  </a:txBody>
                  <a:tcPr/>
                </a:tc>
                <a:tc gridSpan="2">
                  <a:txBody>
                    <a:bodyPr/>
                    <a:lstStyle/>
                    <a:p>
                      <a:pPr marL="0" marR="0">
                        <a:spcBef>
                          <a:spcPts val="0"/>
                        </a:spcBef>
                        <a:spcAft>
                          <a:spcPts val="0"/>
                        </a:spcAft>
                      </a:pPr>
                      <a:r>
                        <a:rPr lang="hi-IN" sz="800"/>
                        <a:t>मुख्य चरण के शिविरों के दौरान प्राप्त आवेदनों की संख्या</a:t>
                      </a:r>
                      <a:endParaRPr lang="en-US" sz="800" b="1">
                        <a:latin typeface="Calibri"/>
                        <a:ea typeface="Times New Roman"/>
                      </a:endParaRPr>
                    </a:p>
                  </a:txBody>
                  <a:tcPr marL="32910" marR="32910" marT="0" marB="0"/>
                </a:tc>
                <a:tc hMerge="1">
                  <a:txBody>
                    <a:bodyPr/>
                    <a:lstStyle/>
                    <a:p>
                      <a:endParaRPr lang="en-US"/>
                    </a:p>
                  </a:txBody>
                  <a:tcPr/>
                </a:tc>
                <a:tc gridSpan="6">
                  <a:txBody>
                    <a:bodyPr/>
                    <a:lstStyle/>
                    <a:p>
                      <a:pPr marL="0" marR="0">
                        <a:spcBef>
                          <a:spcPts val="0"/>
                        </a:spcBef>
                        <a:spcAft>
                          <a:spcPts val="0"/>
                        </a:spcAft>
                      </a:pPr>
                      <a:r>
                        <a:rPr lang="hi-IN" sz="800" dirty="0"/>
                        <a:t>आवेदकों द्वारा जमा कराई गई राशी</a:t>
                      </a:r>
                      <a:endParaRPr lang="en-US" sz="800" b="1" dirty="0">
                        <a:latin typeface="Calibri"/>
                        <a:ea typeface="Times New Roman"/>
                      </a:endParaRPr>
                    </a:p>
                  </a:txBody>
                  <a:tcPr marL="32910" marR="3291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3">
                  <a:txBody>
                    <a:bodyPr/>
                    <a:lstStyle/>
                    <a:p>
                      <a:pPr marL="0" marR="0">
                        <a:spcBef>
                          <a:spcPts val="0"/>
                        </a:spcBef>
                        <a:spcAft>
                          <a:spcPts val="0"/>
                        </a:spcAft>
                      </a:pPr>
                      <a:r>
                        <a:rPr lang="hi-IN" sz="800" dirty="0"/>
                        <a:t>श्चात् जारी लीज मुक्ति प्रमाण पत्रों की संख्या</a:t>
                      </a:r>
                      <a:endParaRPr lang="en-US" sz="800" b="1" dirty="0">
                        <a:latin typeface="Calibri"/>
                        <a:ea typeface="Times New Roman"/>
                      </a:endParaRPr>
                    </a:p>
                  </a:txBody>
                  <a:tcPr marL="32910" marR="32910" marT="0" marB="0"/>
                </a:tc>
              </a:tr>
              <a:tr h="472197">
                <a:tc vMerge="1">
                  <a:txBody>
                    <a:bodyPr/>
                    <a:lstStyle/>
                    <a:p>
                      <a:endParaRPr lang="en-US"/>
                    </a:p>
                  </a:txBody>
                  <a:tcPr/>
                </a:tc>
                <a:tc>
                  <a:txBody>
                    <a:bodyPr/>
                    <a:lstStyle/>
                    <a:p>
                      <a:pPr marL="0" marR="0" algn="ctr">
                        <a:lnSpc>
                          <a:spcPct val="115000"/>
                        </a:lnSpc>
                        <a:spcBef>
                          <a:spcPts val="0"/>
                        </a:spcBef>
                        <a:spcAft>
                          <a:spcPts val="0"/>
                        </a:spcAft>
                      </a:pPr>
                      <a:r>
                        <a:rPr lang="hi-IN" sz="800" dirty="0"/>
                        <a:t>लीज हेतु</a:t>
                      </a:r>
                      <a:endParaRPr lang="en-US" sz="800" dirty="0">
                        <a:latin typeface="Calibri"/>
                        <a:ea typeface="Times New Roman"/>
                        <a:cs typeface="Mangal"/>
                      </a:endParaRPr>
                    </a:p>
                  </a:txBody>
                  <a:tcPr marL="32910" marR="32910" marT="0" marB="0" anchor="ctr"/>
                </a:tc>
                <a:tc>
                  <a:txBody>
                    <a:bodyPr/>
                    <a:lstStyle/>
                    <a:p>
                      <a:pPr marL="0" marR="0" algn="ctr">
                        <a:lnSpc>
                          <a:spcPct val="115000"/>
                        </a:lnSpc>
                        <a:spcBef>
                          <a:spcPts val="0"/>
                        </a:spcBef>
                        <a:spcAft>
                          <a:spcPts val="0"/>
                        </a:spcAft>
                      </a:pPr>
                      <a:r>
                        <a:rPr lang="hi-IN" sz="800"/>
                        <a:t>नगरीय विकास कर हेतु</a:t>
                      </a:r>
                      <a:endParaRPr lang="en-US" sz="800">
                        <a:latin typeface="Calibri"/>
                        <a:ea typeface="Times New Roman"/>
                        <a:cs typeface="Mangal"/>
                      </a:endParaRPr>
                    </a:p>
                  </a:txBody>
                  <a:tcPr marL="32910" marR="32910" marT="0" marB="0" anchor="ctr"/>
                </a:tc>
                <a:tc>
                  <a:txBody>
                    <a:bodyPr/>
                    <a:lstStyle/>
                    <a:p>
                      <a:pPr marL="0" marR="0" algn="ctr">
                        <a:lnSpc>
                          <a:spcPct val="115000"/>
                        </a:lnSpc>
                        <a:spcBef>
                          <a:spcPts val="0"/>
                        </a:spcBef>
                        <a:spcAft>
                          <a:spcPts val="0"/>
                        </a:spcAft>
                      </a:pPr>
                      <a:r>
                        <a:rPr lang="hi-IN" sz="800"/>
                        <a:t>लीज हेतु</a:t>
                      </a:r>
                      <a:endParaRPr lang="en-US" sz="800">
                        <a:latin typeface="Calibri"/>
                        <a:ea typeface="Times New Roman"/>
                        <a:cs typeface="Mangal"/>
                      </a:endParaRPr>
                    </a:p>
                  </a:txBody>
                  <a:tcPr marL="32910" marR="32910" marT="0" marB="0" anchor="ctr"/>
                </a:tc>
                <a:tc>
                  <a:txBody>
                    <a:bodyPr/>
                    <a:lstStyle/>
                    <a:p>
                      <a:pPr marL="0" marR="0" algn="ctr">
                        <a:lnSpc>
                          <a:spcPct val="115000"/>
                        </a:lnSpc>
                        <a:spcBef>
                          <a:spcPts val="0"/>
                        </a:spcBef>
                        <a:spcAft>
                          <a:spcPts val="0"/>
                        </a:spcAft>
                      </a:pPr>
                      <a:r>
                        <a:rPr lang="hi-IN" sz="800"/>
                        <a:t>नगरीय विकास कर हेतु</a:t>
                      </a:r>
                      <a:endParaRPr lang="en-US" sz="800">
                        <a:latin typeface="Calibri"/>
                        <a:ea typeface="Times New Roman"/>
                        <a:cs typeface="Mangal"/>
                      </a:endParaRPr>
                    </a:p>
                  </a:txBody>
                  <a:tcPr marL="32910" marR="32910" marT="0" marB="0" anchor="ctr"/>
                </a:tc>
                <a:tc gridSpan="2">
                  <a:txBody>
                    <a:bodyPr/>
                    <a:lstStyle/>
                    <a:p>
                      <a:pPr marL="0" marR="0">
                        <a:spcBef>
                          <a:spcPts val="0"/>
                        </a:spcBef>
                        <a:spcAft>
                          <a:spcPts val="0"/>
                        </a:spcAft>
                      </a:pPr>
                      <a:r>
                        <a:rPr lang="hi-IN" sz="800"/>
                        <a:t>कल तक जमा राशी</a:t>
                      </a:r>
                      <a:endParaRPr lang="en-US" sz="800" b="1">
                        <a:latin typeface="Calibri"/>
                        <a:ea typeface="Times New Roman"/>
                      </a:endParaRPr>
                    </a:p>
                  </a:txBody>
                  <a:tcPr marL="32910" marR="32910" marT="0" marB="0"/>
                </a:tc>
                <a:tc hMerge="1">
                  <a:txBody>
                    <a:bodyPr/>
                    <a:lstStyle/>
                    <a:p>
                      <a:endParaRPr lang="en-US"/>
                    </a:p>
                  </a:txBody>
                  <a:tcPr/>
                </a:tc>
                <a:tc gridSpan="2">
                  <a:txBody>
                    <a:bodyPr/>
                    <a:lstStyle/>
                    <a:p>
                      <a:pPr marL="0" marR="0">
                        <a:spcBef>
                          <a:spcPts val="0"/>
                        </a:spcBef>
                        <a:spcAft>
                          <a:spcPts val="0"/>
                        </a:spcAft>
                      </a:pPr>
                      <a:r>
                        <a:rPr lang="hi-IN" sz="800"/>
                        <a:t>आज जमा राशी</a:t>
                      </a:r>
                      <a:endParaRPr lang="en-US" sz="800" b="1">
                        <a:latin typeface="Calibri"/>
                        <a:ea typeface="Times New Roman"/>
                      </a:endParaRPr>
                    </a:p>
                  </a:txBody>
                  <a:tcPr marL="32910" marR="32910" marT="0" marB="0"/>
                </a:tc>
                <a:tc hMerge="1">
                  <a:txBody>
                    <a:bodyPr/>
                    <a:lstStyle/>
                    <a:p>
                      <a:endParaRPr lang="en-US"/>
                    </a:p>
                  </a:txBody>
                  <a:tcPr/>
                </a:tc>
                <a:tc gridSpan="2">
                  <a:txBody>
                    <a:bodyPr/>
                    <a:lstStyle/>
                    <a:p>
                      <a:pPr marL="0" marR="0">
                        <a:spcBef>
                          <a:spcPts val="0"/>
                        </a:spcBef>
                        <a:spcAft>
                          <a:spcPts val="0"/>
                        </a:spcAft>
                      </a:pPr>
                      <a:r>
                        <a:rPr lang="hi-IN" sz="800"/>
                        <a:t>कुल जमा राशी</a:t>
                      </a:r>
                      <a:endParaRPr lang="en-US" sz="800" b="1">
                        <a:latin typeface="Calibri"/>
                        <a:ea typeface="Times New Roman"/>
                      </a:endParaRPr>
                    </a:p>
                  </a:txBody>
                  <a:tcPr marL="32910" marR="32910" marT="0" marB="0"/>
                </a:tc>
                <a:tc hMerge="1">
                  <a:txBody>
                    <a:bodyPr/>
                    <a:lstStyle/>
                    <a:p>
                      <a:endParaRPr lang="en-US"/>
                    </a:p>
                  </a:txBody>
                  <a:tcPr/>
                </a:tc>
                <a:tc vMerge="1">
                  <a:txBody>
                    <a:bodyPr/>
                    <a:lstStyle/>
                    <a:p>
                      <a:endParaRPr lang="en-US"/>
                    </a:p>
                  </a:txBody>
                  <a:tcPr/>
                </a:tc>
              </a:tr>
              <a:tr h="513979">
                <a:tc>
                  <a:txBody>
                    <a:bodyPr/>
                    <a:lstStyle/>
                    <a:p>
                      <a:pPr marL="0" marR="0">
                        <a:spcBef>
                          <a:spcPts val="0"/>
                        </a:spcBef>
                        <a:spcAft>
                          <a:spcPts val="0"/>
                        </a:spcAft>
                      </a:pPr>
                      <a:endParaRPr lang="en-US" sz="800" b="0">
                        <a:solidFill>
                          <a:srgbClr val="FFFFFF"/>
                        </a:solidFill>
                        <a:latin typeface="Arial"/>
                        <a:ea typeface="Times New Roman"/>
                        <a:cs typeface="Mangal"/>
                      </a:endParaRPr>
                    </a:p>
                  </a:txBody>
                  <a:tcPr marL="32910" marR="32910" marT="0" marB="0"/>
                </a:tc>
                <a:tc>
                  <a:txBody>
                    <a:bodyPr/>
                    <a:lstStyle/>
                    <a:p>
                      <a:pPr marL="0" marR="0">
                        <a:spcBef>
                          <a:spcPts val="0"/>
                        </a:spcBef>
                        <a:spcAft>
                          <a:spcPts val="0"/>
                        </a:spcAft>
                      </a:pPr>
                      <a:endParaRPr lang="en-US" sz="900" b="0" dirty="0">
                        <a:solidFill>
                          <a:srgbClr val="FFFFFF"/>
                        </a:solidFill>
                        <a:latin typeface="Arial"/>
                        <a:ea typeface="Times New Roman"/>
                        <a:cs typeface="Mangal"/>
                      </a:endParaRPr>
                    </a:p>
                  </a:txBody>
                  <a:tcPr marL="32910" marR="32910" marT="0" marB="0"/>
                </a:tc>
                <a:tc>
                  <a:txBody>
                    <a:bodyPr/>
                    <a:lstStyle/>
                    <a:p>
                      <a:pPr marL="0" marR="0">
                        <a:spcBef>
                          <a:spcPts val="0"/>
                        </a:spcBef>
                        <a:spcAft>
                          <a:spcPts val="0"/>
                        </a:spcAft>
                      </a:pPr>
                      <a:endParaRPr lang="en-US" sz="800" b="0" dirty="0">
                        <a:solidFill>
                          <a:srgbClr val="FFFFFF"/>
                        </a:solidFill>
                        <a:latin typeface="Arial"/>
                        <a:ea typeface="Times New Roman"/>
                        <a:cs typeface="Mangal"/>
                      </a:endParaRPr>
                    </a:p>
                  </a:txBody>
                  <a:tcPr marL="32910" marR="32910" marT="0" marB="0"/>
                </a:tc>
                <a:tc>
                  <a:txBody>
                    <a:bodyPr/>
                    <a:lstStyle/>
                    <a:p>
                      <a:pPr marL="0" marR="0">
                        <a:spcBef>
                          <a:spcPts val="0"/>
                        </a:spcBef>
                        <a:spcAft>
                          <a:spcPts val="0"/>
                        </a:spcAft>
                      </a:pPr>
                      <a:endParaRPr lang="en-US" sz="800" b="0" dirty="0">
                        <a:solidFill>
                          <a:srgbClr val="FFFFFF"/>
                        </a:solidFill>
                        <a:latin typeface="Arial"/>
                        <a:ea typeface="Times New Roman"/>
                        <a:cs typeface="Mangal"/>
                      </a:endParaRPr>
                    </a:p>
                  </a:txBody>
                  <a:tcPr marL="32910" marR="32910" marT="0" marB="0"/>
                </a:tc>
                <a:tc>
                  <a:txBody>
                    <a:bodyPr/>
                    <a:lstStyle/>
                    <a:p>
                      <a:pPr marL="0" marR="0">
                        <a:spcBef>
                          <a:spcPts val="0"/>
                        </a:spcBef>
                        <a:spcAft>
                          <a:spcPts val="0"/>
                        </a:spcAft>
                      </a:pPr>
                      <a:endParaRPr lang="en-US" sz="800" b="0">
                        <a:solidFill>
                          <a:srgbClr val="FFFFFF"/>
                        </a:solidFill>
                        <a:latin typeface="Arial"/>
                        <a:ea typeface="Times New Roman"/>
                        <a:cs typeface="Mangal"/>
                      </a:endParaRPr>
                    </a:p>
                  </a:txBody>
                  <a:tcPr marL="32910" marR="32910" marT="0" marB="0"/>
                </a:tc>
                <a:tc>
                  <a:txBody>
                    <a:bodyPr/>
                    <a:lstStyle/>
                    <a:p>
                      <a:pPr marL="0" marR="0" algn="ctr">
                        <a:lnSpc>
                          <a:spcPct val="115000"/>
                        </a:lnSpc>
                        <a:spcBef>
                          <a:spcPts val="0"/>
                        </a:spcBef>
                        <a:spcAft>
                          <a:spcPts val="0"/>
                        </a:spcAft>
                      </a:pPr>
                      <a:r>
                        <a:rPr lang="hi-IN" sz="800"/>
                        <a:t>नगरीय विकास कर हेतु</a:t>
                      </a:r>
                      <a:endParaRPr lang="en-US" sz="800">
                        <a:latin typeface="Calibri"/>
                        <a:ea typeface="Times New Roman"/>
                        <a:cs typeface="Mangal"/>
                      </a:endParaRPr>
                    </a:p>
                  </a:txBody>
                  <a:tcPr marL="32910" marR="32910" marT="0" marB="0" anchor="ctr"/>
                </a:tc>
                <a:tc>
                  <a:txBody>
                    <a:bodyPr/>
                    <a:lstStyle/>
                    <a:p>
                      <a:pPr marL="0" marR="0" algn="ctr">
                        <a:lnSpc>
                          <a:spcPct val="115000"/>
                        </a:lnSpc>
                        <a:spcBef>
                          <a:spcPts val="0"/>
                        </a:spcBef>
                        <a:spcAft>
                          <a:spcPts val="0"/>
                        </a:spcAft>
                      </a:pPr>
                      <a:r>
                        <a:rPr lang="hi-IN" sz="800"/>
                        <a:t>लीज हेतु</a:t>
                      </a:r>
                      <a:endParaRPr lang="en-US" sz="800">
                        <a:latin typeface="Calibri"/>
                        <a:ea typeface="Times New Roman"/>
                        <a:cs typeface="Mangal"/>
                      </a:endParaRPr>
                    </a:p>
                  </a:txBody>
                  <a:tcPr marL="32910" marR="32910" marT="0" marB="0" anchor="ctr"/>
                </a:tc>
                <a:tc>
                  <a:txBody>
                    <a:bodyPr/>
                    <a:lstStyle/>
                    <a:p>
                      <a:pPr marL="0" marR="0" algn="ctr">
                        <a:lnSpc>
                          <a:spcPct val="115000"/>
                        </a:lnSpc>
                        <a:spcBef>
                          <a:spcPts val="0"/>
                        </a:spcBef>
                        <a:spcAft>
                          <a:spcPts val="0"/>
                        </a:spcAft>
                      </a:pPr>
                      <a:r>
                        <a:rPr lang="hi-IN" sz="800"/>
                        <a:t>गरीय विकास कर हेतु</a:t>
                      </a:r>
                      <a:endParaRPr lang="en-US" sz="800">
                        <a:latin typeface="Calibri"/>
                        <a:ea typeface="Times New Roman"/>
                        <a:cs typeface="Mangal"/>
                      </a:endParaRPr>
                    </a:p>
                  </a:txBody>
                  <a:tcPr marL="32910" marR="32910" marT="0" marB="0" anchor="ctr"/>
                </a:tc>
                <a:tc>
                  <a:txBody>
                    <a:bodyPr/>
                    <a:lstStyle/>
                    <a:p>
                      <a:pPr marL="0" marR="0" algn="ctr">
                        <a:lnSpc>
                          <a:spcPct val="115000"/>
                        </a:lnSpc>
                        <a:spcBef>
                          <a:spcPts val="0"/>
                        </a:spcBef>
                        <a:spcAft>
                          <a:spcPts val="0"/>
                        </a:spcAft>
                      </a:pPr>
                      <a:r>
                        <a:rPr lang="hi-IN" sz="800"/>
                        <a:t>लीज हेतु</a:t>
                      </a:r>
                      <a:endParaRPr lang="en-US" sz="800">
                        <a:latin typeface="Calibri"/>
                        <a:ea typeface="Times New Roman"/>
                        <a:cs typeface="Mangal"/>
                      </a:endParaRPr>
                    </a:p>
                  </a:txBody>
                  <a:tcPr marL="32910" marR="32910" marT="0" marB="0" anchor="ctr"/>
                </a:tc>
                <a:tc>
                  <a:txBody>
                    <a:bodyPr/>
                    <a:lstStyle/>
                    <a:p>
                      <a:pPr marL="0" marR="0" algn="ctr">
                        <a:lnSpc>
                          <a:spcPct val="115000"/>
                        </a:lnSpc>
                        <a:spcBef>
                          <a:spcPts val="0"/>
                        </a:spcBef>
                        <a:spcAft>
                          <a:spcPts val="0"/>
                        </a:spcAft>
                      </a:pPr>
                      <a:r>
                        <a:rPr lang="hi-IN" sz="800"/>
                        <a:t>नगरीय विकास कर हेतु</a:t>
                      </a:r>
                      <a:endParaRPr lang="en-US" sz="800">
                        <a:latin typeface="Calibri"/>
                        <a:ea typeface="Times New Roman"/>
                        <a:cs typeface="Mangal"/>
                      </a:endParaRPr>
                    </a:p>
                  </a:txBody>
                  <a:tcPr marL="32910" marR="32910" marT="0" marB="0" anchor="ctr"/>
                </a:tc>
                <a:tc>
                  <a:txBody>
                    <a:bodyPr/>
                    <a:lstStyle/>
                    <a:p>
                      <a:pPr marL="0" marR="0" algn="ctr">
                        <a:lnSpc>
                          <a:spcPct val="115000"/>
                        </a:lnSpc>
                        <a:spcBef>
                          <a:spcPts val="0"/>
                        </a:spcBef>
                        <a:spcAft>
                          <a:spcPts val="0"/>
                        </a:spcAft>
                      </a:pPr>
                      <a:r>
                        <a:rPr lang="hi-IN" sz="800"/>
                        <a:t>लीज हेतु</a:t>
                      </a:r>
                      <a:endParaRPr lang="en-US" sz="800">
                        <a:latin typeface="Calibri"/>
                        <a:ea typeface="Times New Roman"/>
                        <a:cs typeface="Mangal"/>
                      </a:endParaRPr>
                    </a:p>
                  </a:txBody>
                  <a:tcPr marL="32910" marR="32910" marT="0" marB="0" anchor="ctr"/>
                </a:tc>
                <a:tc vMerge="1">
                  <a:txBody>
                    <a:bodyPr/>
                    <a:lstStyle/>
                    <a:p>
                      <a:endParaRPr lang="en-US"/>
                    </a:p>
                  </a:txBody>
                  <a:tcPr/>
                </a:tc>
              </a:tr>
              <a:tr h="170057">
                <a:tc>
                  <a:txBody>
                    <a:bodyPr/>
                    <a:lstStyle/>
                    <a:p>
                      <a:pPr marL="0" marR="0">
                        <a:spcBef>
                          <a:spcPts val="0"/>
                        </a:spcBef>
                        <a:spcAft>
                          <a:spcPts val="0"/>
                        </a:spcAft>
                      </a:pPr>
                      <a:r>
                        <a:rPr lang="en-US" sz="900"/>
                        <a:t>1</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2</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13</a:t>
                      </a:r>
                      <a:endParaRPr lang="en-US" sz="800" b="1">
                        <a:latin typeface="Calibri"/>
                        <a:ea typeface="Times New Roman"/>
                      </a:endParaRPr>
                    </a:p>
                  </a:txBody>
                  <a:tcPr marL="32910" marR="32910" marT="0" marB="0"/>
                </a:tc>
                <a:tc>
                  <a:txBody>
                    <a:bodyPr/>
                    <a:lstStyle/>
                    <a:p>
                      <a:pPr marL="0" marR="0" algn="ctr">
                        <a:lnSpc>
                          <a:spcPct val="115000"/>
                        </a:lnSpc>
                        <a:spcBef>
                          <a:spcPts val="0"/>
                        </a:spcBef>
                        <a:spcAft>
                          <a:spcPts val="0"/>
                        </a:spcAft>
                      </a:pPr>
                      <a:r>
                        <a:rPr lang="en-US" sz="900" dirty="0"/>
                        <a:t>4</a:t>
                      </a:r>
                      <a:endParaRPr lang="en-US" sz="800" dirty="0">
                        <a:latin typeface="Calibri"/>
                        <a:ea typeface="Times New Roman"/>
                        <a:cs typeface="Mangal"/>
                      </a:endParaRPr>
                    </a:p>
                  </a:txBody>
                  <a:tcPr marL="32910" marR="32910" marT="0" marB="0"/>
                </a:tc>
                <a:tc>
                  <a:txBody>
                    <a:bodyPr/>
                    <a:lstStyle/>
                    <a:p>
                      <a:pPr marL="0" marR="0" algn="ctr">
                        <a:lnSpc>
                          <a:spcPct val="115000"/>
                        </a:lnSpc>
                        <a:spcBef>
                          <a:spcPts val="0"/>
                        </a:spcBef>
                        <a:spcAft>
                          <a:spcPts val="0"/>
                        </a:spcAft>
                      </a:pPr>
                      <a:r>
                        <a:rPr lang="en-US" sz="900" dirty="0"/>
                        <a:t>5</a:t>
                      </a:r>
                      <a:endParaRPr lang="en-US" sz="800" dirty="0">
                        <a:latin typeface="Calibri"/>
                        <a:ea typeface="Times New Roman"/>
                        <a:cs typeface="Mangal"/>
                      </a:endParaRPr>
                    </a:p>
                  </a:txBody>
                  <a:tcPr marL="32910" marR="32910" marT="0" marB="0"/>
                </a:tc>
                <a:tc>
                  <a:txBody>
                    <a:bodyPr/>
                    <a:lstStyle/>
                    <a:p>
                      <a:pPr marL="0" marR="0" algn="ctr">
                        <a:lnSpc>
                          <a:spcPct val="115000"/>
                        </a:lnSpc>
                        <a:spcBef>
                          <a:spcPts val="0"/>
                        </a:spcBef>
                        <a:spcAft>
                          <a:spcPts val="0"/>
                        </a:spcAft>
                      </a:pPr>
                      <a:r>
                        <a:rPr lang="en-US" sz="900"/>
                        <a:t>6</a:t>
                      </a:r>
                      <a:endParaRPr lang="en-US" sz="800">
                        <a:latin typeface="Calibri"/>
                        <a:ea typeface="Times New Roman"/>
                        <a:cs typeface="Mangal"/>
                      </a:endParaRPr>
                    </a:p>
                  </a:txBody>
                  <a:tcPr marL="32910" marR="32910" marT="0" marB="0"/>
                </a:tc>
                <a:tc>
                  <a:txBody>
                    <a:bodyPr/>
                    <a:lstStyle/>
                    <a:p>
                      <a:pPr marL="0" marR="0" algn="ctr">
                        <a:lnSpc>
                          <a:spcPct val="115000"/>
                        </a:lnSpc>
                        <a:spcBef>
                          <a:spcPts val="0"/>
                        </a:spcBef>
                        <a:spcAft>
                          <a:spcPts val="0"/>
                        </a:spcAft>
                      </a:pPr>
                      <a:r>
                        <a:rPr lang="en-US" sz="900"/>
                        <a:t>7</a:t>
                      </a:r>
                      <a:endParaRPr lang="en-US" sz="800">
                        <a:latin typeface="Calibri"/>
                        <a:ea typeface="Times New Roman"/>
                        <a:cs typeface="Mangal"/>
                      </a:endParaRPr>
                    </a:p>
                  </a:txBody>
                  <a:tcPr marL="32910" marR="32910" marT="0" marB="0"/>
                </a:tc>
                <a:tc>
                  <a:txBody>
                    <a:bodyPr/>
                    <a:lstStyle/>
                    <a:p>
                      <a:pPr marL="0" marR="0" algn="ctr">
                        <a:lnSpc>
                          <a:spcPct val="115000"/>
                        </a:lnSpc>
                        <a:spcBef>
                          <a:spcPts val="0"/>
                        </a:spcBef>
                        <a:spcAft>
                          <a:spcPts val="0"/>
                        </a:spcAft>
                      </a:pPr>
                      <a:r>
                        <a:rPr lang="en-US" sz="900"/>
                        <a:t>8</a:t>
                      </a:r>
                      <a:endParaRPr lang="en-US" sz="800">
                        <a:latin typeface="Calibri"/>
                        <a:ea typeface="Times New Roman"/>
                        <a:cs typeface="Mangal"/>
                      </a:endParaRPr>
                    </a:p>
                  </a:txBody>
                  <a:tcPr marL="32910" marR="32910" marT="0" marB="0"/>
                </a:tc>
                <a:tc>
                  <a:txBody>
                    <a:bodyPr/>
                    <a:lstStyle/>
                    <a:p>
                      <a:pPr marL="0" marR="0">
                        <a:spcBef>
                          <a:spcPts val="0"/>
                        </a:spcBef>
                        <a:spcAft>
                          <a:spcPts val="0"/>
                        </a:spcAft>
                      </a:pPr>
                      <a:endParaRPr lang="en-US" sz="900" b="0">
                        <a:solidFill>
                          <a:srgbClr val="FFFFFF"/>
                        </a:solidFill>
                        <a:latin typeface="Arial"/>
                        <a:ea typeface="Times New Roman"/>
                        <a:cs typeface="Mangal"/>
                      </a:endParaRPr>
                    </a:p>
                  </a:txBody>
                  <a:tcPr marL="32910" marR="32910" marT="0" marB="0"/>
                </a:tc>
                <a:tc>
                  <a:txBody>
                    <a:bodyPr/>
                    <a:lstStyle/>
                    <a:p>
                      <a:pPr marL="0" marR="0">
                        <a:spcBef>
                          <a:spcPts val="0"/>
                        </a:spcBef>
                        <a:spcAft>
                          <a:spcPts val="0"/>
                        </a:spcAft>
                      </a:pPr>
                      <a:endParaRPr lang="en-US" sz="900" b="0">
                        <a:solidFill>
                          <a:srgbClr val="FFFFFF"/>
                        </a:solidFill>
                        <a:latin typeface="Arial"/>
                        <a:ea typeface="Times New Roman"/>
                        <a:cs typeface="Mangal"/>
                      </a:endParaRPr>
                    </a:p>
                  </a:txBody>
                  <a:tcPr marL="32910" marR="32910" marT="0" marB="0"/>
                </a:tc>
                <a:tc>
                  <a:txBody>
                    <a:bodyPr/>
                    <a:lstStyle/>
                    <a:p>
                      <a:pPr marL="0" marR="0">
                        <a:spcBef>
                          <a:spcPts val="0"/>
                        </a:spcBef>
                        <a:spcAft>
                          <a:spcPts val="0"/>
                        </a:spcAft>
                      </a:pPr>
                      <a:endParaRPr lang="en-US" sz="900" b="0">
                        <a:solidFill>
                          <a:srgbClr val="FFFFFF"/>
                        </a:solidFill>
                        <a:latin typeface="Arial"/>
                        <a:ea typeface="Times New Roman"/>
                        <a:cs typeface="Mangal"/>
                      </a:endParaRPr>
                    </a:p>
                  </a:txBody>
                  <a:tcPr marL="32910" marR="32910" marT="0" marB="0"/>
                </a:tc>
                <a:tc>
                  <a:txBody>
                    <a:bodyPr/>
                    <a:lstStyle/>
                    <a:p>
                      <a:pPr marL="0" marR="0">
                        <a:spcBef>
                          <a:spcPts val="0"/>
                        </a:spcBef>
                        <a:spcAft>
                          <a:spcPts val="0"/>
                        </a:spcAft>
                      </a:pPr>
                      <a:endParaRPr lang="en-US" sz="900" b="0">
                        <a:solidFill>
                          <a:srgbClr val="FFFFFF"/>
                        </a:solidFill>
                        <a:latin typeface="Arial"/>
                        <a:ea typeface="Times New Roman"/>
                        <a:cs typeface="Mangal"/>
                      </a:endParaRPr>
                    </a:p>
                  </a:txBody>
                  <a:tcPr marL="32910" marR="32910" marT="0" marB="0"/>
                </a:tc>
              </a:tr>
              <a:tr h="157693">
                <a:tc>
                  <a:txBody>
                    <a:bodyPr/>
                    <a:lstStyle/>
                    <a:p>
                      <a:pPr marL="0" marR="0">
                        <a:lnSpc>
                          <a:spcPct val="115000"/>
                        </a:lnSpc>
                        <a:spcBef>
                          <a:spcPts val="0"/>
                        </a:spcBef>
                        <a:spcAft>
                          <a:spcPts val="0"/>
                        </a:spcAft>
                      </a:pPr>
                      <a:r>
                        <a:rPr lang="en-US" sz="800"/>
                        <a:t>10.05.2017</a:t>
                      </a:r>
                      <a:endParaRPr lang="en-US" sz="800">
                        <a:latin typeface="Calibri"/>
                        <a:ea typeface="Times New Roman"/>
                        <a:cs typeface="Mangal"/>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r>
              <a:tr h="157693">
                <a:tc>
                  <a:txBody>
                    <a:bodyPr/>
                    <a:lstStyle/>
                    <a:p>
                      <a:pPr marL="0" marR="0">
                        <a:lnSpc>
                          <a:spcPct val="115000"/>
                        </a:lnSpc>
                        <a:spcBef>
                          <a:spcPts val="0"/>
                        </a:spcBef>
                        <a:spcAft>
                          <a:spcPts val="0"/>
                        </a:spcAft>
                      </a:pPr>
                      <a:r>
                        <a:rPr lang="en-US" sz="800"/>
                        <a:t>11.05.2017</a:t>
                      </a:r>
                      <a:endParaRPr lang="en-US" sz="800">
                        <a:latin typeface="Calibri"/>
                        <a:ea typeface="Times New Roman"/>
                        <a:cs typeface="Mangal"/>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r>
              <a:tr h="157693">
                <a:tc>
                  <a:txBody>
                    <a:bodyPr/>
                    <a:lstStyle/>
                    <a:p>
                      <a:pPr marL="0" marR="0">
                        <a:lnSpc>
                          <a:spcPct val="115000"/>
                        </a:lnSpc>
                        <a:spcBef>
                          <a:spcPts val="0"/>
                        </a:spcBef>
                        <a:spcAft>
                          <a:spcPts val="0"/>
                        </a:spcAft>
                      </a:pPr>
                      <a:r>
                        <a:rPr lang="en-US" sz="800"/>
                        <a:t>17.05.2017</a:t>
                      </a:r>
                      <a:endParaRPr lang="en-US" sz="800">
                        <a:latin typeface="Calibri"/>
                        <a:ea typeface="Times New Roman"/>
                        <a:cs typeface="Mangal"/>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r>
              <a:tr h="157693">
                <a:tc>
                  <a:txBody>
                    <a:bodyPr/>
                    <a:lstStyle/>
                    <a:p>
                      <a:pPr marL="0" marR="0">
                        <a:lnSpc>
                          <a:spcPct val="115000"/>
                        </a:lnSpc>
                        <a:spcBef>
                          <a:spcPts val="0"/>
                        </a:spcBef>
                        <a:spcAft>
                          <a:spcPts val="0"/>
                        </a:spcAft>
                      </a:pPr>
                      <a:r>
                        <a:rPr lang="en-US" sz="800"/>
                        <a:t>18.05.2017</a:t>
                      </a:r>
                      <a:endParaRPr lang="en-US" sz="800">
                        <a:latin typeface="Calibri"/>
                        <a:ea typeface="Times New Roman"/>
                        <a:cs typeface="Mangal"/>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r>
              <a:tr h="159665">
                <a:tc>
                  <a:txBody>
                    <a:bodyPr/>
                    <a:lstStyle/>
                    <a:p>
                      <a:pPr marL="0" marR="0">
                        <a:lnSpc>
                          <a:spcPct val="115000"/>
                        </a:lnSpc>
                        <a:spcBef>
                          <a:spcPts val="0"/>
                        </a:spcBef>
                        <a:spcAft>
                          <a:spcPts val="0"/>
                        </a:spcAft>
                      </a:pPr>
                      <a:r>
                        <a:rPr lang="en-US" sz="800"/>
                        <a:t>24.05.2017</a:t>
                      </a:r>
                      <a:endParaRPr lang="en-US" sz="800">
                        <a:latin typeface="Calibri"/>
                        <a:ea typeface="Times New Roman"/>
                        <a:cs typeface="Mangal"/>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r>
              <a:tr h="159665">
                <a:tc>
                  <a:txBody>
                    <a:bodyPr/>
                    <a:lstStyle/>
                    <a:p>
                      <a:pPr marL="0" marR="0">
                        <a:lnSpc>
                          <a:spcPct val="115000"/>
                        </a:lnSpc>
                        <a:spcBef>
                          <a:spcPts val="0"/>
                        </a:spcBef>
                        <a:spcAft>
                          <a:spcPts val="0"/>
                        </a:spcAft>
                      </a:pPr>
                      <a:r>
                        <a:rPr lang="en-US" sz="800"/>
                        <a:t>25.05.2017</a:t>
                      </a:r>
                      <a:endParaRPr lang="en-US" sz="800">
                        <a:latin typeface="Calibri"/>
                        <a:ea typeface="Times New Roman"/>
                        <a:cs typeface="Mangal"/>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a:t>0</a:t>
                      </a:r>
                      <a:endParaRPr lang="en-US" sz="800" b="1">
                        <a:latin typeface="Calibri"/>
                        <a:ea typeface="Times New Roman"/>
                      </a:endParaRPr>
                    </a:p>
                  </a:txBody>
                  <a:tcPr marL="32910" marR="32910" marT="0" marB="0"/>
                </a:tc>
                <a:tc>
                  <a:txBody>
                    <a:bodyPr/>
                    <a:lstStyle/>
                    <a:p>
                      <a:pPr marL="0" marR="0">
                        <a:spcBef>
                          <a:spcPts val="0"/>
                        </a:spcBef>
                        <a:spcAft>
                          <a:spcPts val="0"/>
                        </a:spcAft>
                      </a:pPr>
                      <a:r>
                        <a:rPr lang="en-US" sz="900" dirty="0"/>
                        <a:t>0</a:t>
                      </a:r>
                      <a:endParaRPr lang="en-US" sz="800" b="1" dirty="0">
                        <a:latin typeface="Calibri"/>
                        <a:ea typeface="Times New Roman"/>
                      </a:endParaRPr>
                    </a:p>
                  </a:txBody>
                  <a:tcPr marL="32910" marR="32910" marT="0" marB="0"/>
                </a:tc>
              </a:tr>
              <a:tr h="159665">
                <a:tc>
                  <a:txBody>
                    <a:bodyPr/>
                    <a:lstStyle/>
                    <a:p>
                      <a:pPr marL="0" marR="0">
                        <a:lnSpc>
                          <a:spcPct val="115000"/>
                        </a:lnSpc>
                        <a:spcBef>
                          <a:spcPts val="0"/>
                        </a:spcBef>
                        <a:spcAft>
                          <a:spcPts val="0"/>
                        </a:spcAft>
                      </a:pPr>
                      <a:r>
                        <a:rPr lang="en-US" sz="800" dirty="0" smtClean="0">
                          <a:latin typeface="Calibri"/>
                          <a:ea typeface="Times New Roman"/>
                          <a:cs typeface="Mangal"/>
                        </a:rPr>
                        <a:t>31.05.2017</a:t>
                      </a:r>
                      <a:endParaRPr lang="en-US" sz="800" dirty="0">
                        <a:latin typeface="Calibri"/>
                        <a:ea typeface="Times New Roman"/>
                        <a:cs typeface="Mangal"/>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c>
                  <a:txBody>
                    <a:bodyPr/>
                    <a:lstStyle/>
                    <a:p>
                      <a:pPr marL="0" marR="0">
                        <a:spcBef>
                          <a:spcPts val="0"/>
                        </a:spcBef>
                        <a:spcAft>
                          <a:spcPts val="0"/>
                        </a:spcAft>
                      </a:pPr>
                      <a:r>
                        <a:rPr lang="en-US" sz="800" b="1" dirty="0" smtClean="0">
                          <a:latin typeface="Calibri"/>
                          <a:ea typeface="Times New Roman"/>
                        </a:rPr>
                        <a:t>0</a:t>
                      </a:r>
                      <a:endParaRPr lang="en-US" sz="800" b="1" dirty="0">
                        <a:latin typeface="Calibri"/>
                        <a:ea typeface="Times New Roman"/>
                      </a:endParaRPr>
                    </a:p>
                  </a:txBody>
                  <a:tcPr marL="32910" marR="32910" marT="0" marB="0"/>
                </a:tc>
              </a:tr>
            </a:tbl>
          </a:graphicData>
        </a:graphic>
      </p:graphicFrame>
      <p:sp>
        <p:nvSpPr>
          <p:cNvPr id="10" name="Rectangle 9"/>
          <p:cNvSpPr/>
          <p:nvPr/>
        </p:nvSpPr>
        <p:spPr>
          <a:xfrm>
            <a:off x="1828800" y="152400"/>
            <a:ext cx="3823725" cy="369332"/>
          </a:xfrm>
          <a:prstGeom prst="rect">
            <a:avLst/>
          </a:prstGeom>
        </p:spPr>
        <p:txBody>
          <a:bodyPr wrap="square">
            <a:spAutoFit/>
          </a:bodyPr>
          <a:lstStyle/>
          <a:p>
            <a:r>
              <a:rPr lang="en-US" u="sng" dirty="0" err="1" smtClean="0">
                <a:solidFill>
                  <a:srgbClr val="FF0000"/>
                </a:solidFill>
                <a:latin typeface="DevLys 010" pitchFamily="2" charset="0"/>
              </a:rPr>
              <a:t>eq</a:t>
            </a:r>
            <a:r>
              <a:rPr lang="en-US" u="sng" dirty="0" smtClean="0">
                <a:solidFill>
                  <a:srgbClr val="FF0000"/>
                </a:solidFill>
                <a:latin typeface="DevLys 010" pitchFamily="2" charset="0"/>
              </a:rPr>
              <a:t>[;ea=h '</a:t>
            </a:r>
            <a:r>
              <a:rPr lang="en-US" u="sng" dirty="0" err="1" smtClean="0">
                <a:solidFill>
                  <a:srgbClr val="FF0000"/>
                </a:solidFill>
                <a:latin typeface="DevLys 010" pitchFamily="2" charset="0"/>
              </a:rPr>
              <a:t>kgjh</a:t>
            </a:r>
            <a:r>
              <a:rPr lang="en-US" u="sng" dirty="0" smtClean="0">
                <a:solidFill>
                  <a:srgbClr val="FF0000"/>
                </a:solidFill>
                <a:latin typeface="DevLys 010" pitchFamily="2" charset="0"/>
              </a:rPr>
              <a:t> </a:t>
            </a:r>
            <a:r>
              <a:rPr lang="en-US" u="sng" dirty="0" err="1" smtClean="0">
                <a:solidFill>
                  <a:srgbClr val="FF0000"/>
                </a:solidFill>
                <a:latin typeface="DevLys 010" pitchFamily="2" charset="0"/>
              </a:rPr>
              <a:t>tu</a:t>
            </a:r>
            <a:r>
              <a:rPr lang="en-US" u="sng" dirty="0" smtClean="0">
                <a:solidFill>
                  <a:srgbClr val="FF0000"/>
                </a:solidFill>
                <a:latin typeface="DevLys 010" pitchFamily="2" charset="0"/>
              </a:rPr>
              <a:t> </a:t>
            </a:r>
            <a:r>
              <a:rPr lang="en-US" u="sng" dirty="0" err="1" smtClean="0">
                <a:solidFill>
                  <a:srgbClr val="FF0000"/>
                </a:solidFill>
                <a:latin typeface="DevLys 010" pitchFamily="2" charset="0"/>
              </a:rPr>
              <a:t>dY;k.k</a:t>
            </a:r>
            <a:r>
              <a:rPr lang="en-US" u="sng" dirty="0" smtClean="0">
                <a:solidFill>
                  <a:srgbClr val="FF0000"/>
                </a:solidFill>
                <a:latin typeface="DevLys 010" pitchFamily="2" charset="0"/>
              </a:rPr>
              <a:t> ;</a:t>
            </a:r>
            <a:r>
              <a:rPr lang="en-US" u="sng" dirty="0" err="1" smtClean="0">
                <a:solidFill>
                  <a:srgbClr val="FF0000"/>
                </a:solidFill>
                <a:latin typeface="DevLys 010" pitchFamily="2" charset="0"/>
              </a:rPr>
              <a:t>kstuk</a:t>
            </a:r>
            <a:r>
              <a:rPr lang="en-US" u="sng" dirty="0" smtClean="0">
                <a:solidFill>
                  <a:srgbClr val="FF0000"/>
                </a:solidFill>
                <a:latin typeface="DevLys 010" pitchFamily="2" charset="0"/>
              </a:rPr>
              <a:t> </a:t>
            </a:r>
            <a:r>
              <a:rPr lang="hi-IN" sz="1400" u="sng" dirty="0" smtClean="0">
                <a:solidFill>
                  <a:srgbClr val="FF0000"/>
                </a:solidFill>
              </a:rPr>
              <a:t>प्रगति रिपोर्ट</a:t>
            </a:r>
            <a:endParaRPr lang="en-US" sz="1400" u="sng"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12</a:t>
            </a:fld>
            <a:endParaRPr lang="en-US"/>
          </a:p>
        </p:txBody>
      </p:sp>
      <p:sp>
        <p:nvSpPr>
          <p:cNvPr id="3" name="Rectangle 2"/>
          <p:cNvSpPr/>
          <p:nvPr/>
        </p:nvSpPr>
        <p:spPr>
          <a:xfrm>
            <a:off x="990600" y="149423"/>
            <a:ext cx="2032929" cy="307777"/>
          </a:xfrm>
          <a:prstGeom prst="rect">
            <a:avLst/>
          </a:prstGeom>
        </p:spPr>
        <p:txBody>
          <a:bodyPr wrap="none">
            <a:spAutoFit/>
          </a:bodyPr>
          <a:lstStyle/>
          <a:p>
            <a:r>
              <a:rPr lang="hi-IN" sz="1400" dirty="0" smtClean="0"/>
              <a:t>भूखंडो के नाम हस्तांतरण</a:t>
            </a:r>
            <a:endParaRPr lang="en-US" sz="1400" dirty="0"/>
          </a:p>
        </p:txBody>
      </p:sp>
      <p:graphicFrame>
        <p:nvGraphicFramePr>
          <p:cNvPr id="4" name="Table 3"/>
          <p:cNvGraphicFramePr>
            <a:graphicFrameLocks noGrp="1"/>
          </p:cNvGraphicFramePr>
          <p:nvPr/>
        </p:nvGraphicFramePr>
        <p:xfrm>
          <a:off x="838200" y="494726"/>
          <a:ext cx="5791200" cy="2218756"/>
        </p:xfrm>
        <a:graphic>
          <a:graphicData uri="http://schemas.openxmlformats.org/drawingml/2006/table">
            <a:tbl>
              <a:tblPr>
                <a:tableStyleId>{69C7853C-536D-4A76-A0AE-DD22124D55A5}</a:tableStyleId>
              </a:tblPr>
              <a:tblGrid>
                <a:gridCol w="673201"/>
                <a:gridCol w="1003199"/>
                <a:gridCol w="869252"/>
                <a:gridCol w="591248"/>
                <a:gridCol w="587755"/>
                <a:gridCol w="1019345"/>
                <a:gridCol w="1047200"/>
              </a:tblGrid>
              <a:tr h="369566">
                <a:tc>
                  <a:txBody>
                    <a:bodyPr/>
                    <a:lstStyle/>
                    <a:p>
                      <a:pPr marL="0" marR="0">
                        <a:lnSpc>
                          <a:spcPct val="115000"/>
                        </a:lnSpc>
                        <a:spcBef>
                          <a:spcPts val="0"/>
                        </a:spcBef>
                        <a:spcAft>
                          <a:spcPts val="0"/>
                        </a:spcAft>
                      </a:pPr>
                      <a:r>
                        <a:rPr lang="hi-IN" sz="700" dirty="0"/>
                        <a:t>दिनांक</a:t>
                      </a:r>
                      <a:endParaRPr lang="en-US" sz="700" dirty="0">
                        <a:latin typeface="Calibri"/>
                        <a:ea typeface="Times New Roman"/>
                        <a:cs typeface="Mangal"/>
                      </a:endParaRPr>
                    </a:p>
                  </a:txBody>
                  <a:tcPr marL="25120" marR="25120" marT="0" marB="0"/>
                </a:tc>
                <a:tc gridSpan="2">
                  <a:txBody>
                    <a:bodyPr/>
                    <a:lstStyle/>
                    <a:p>
                      <a:pPr marL="0" marR="0">
                        <a:lnSpc>
                          <a:spcPct val="115000"/>
                        </a:lnSpc>
                        <a:spcBef>
                          <a:spcPts val="0"/>
                        </a:spcBef>
                        <a:spcAft>
                          <a:spcPts val="0"/>
                        </a:spcAft>
                      </a:pPr>
                      <a:r>
                        <a:rPr lang="hi-IN" sz="700" dirty="0"/>
                        <a:t>प्राप्त आवेदनों की संख्या</a:t>
                      </a:r>
                      <a:endParaRPr lang="en-US" sz="700" dirty="0">
                        <a:latin typeface="Calibri"/>
                        <a:ea typeface="Times New Roman"/>
                        <a:cs typeface="Mangal"/>
                      </a:endParaRPr>
                    </a:p>
                  </a:txBody>
                  <a:tcPr marL="25120" marR="25120" marT="0" marB="0"/>
                </a:tc>
                <a:tc hMerge="1">
                  <a:txBody>
                    <a:bodyPr/>
                    <a:lstStyle/>
                    <a:p>
                      <a:endParaRPr lang="en-US"/>
                    </a:p>
                  </a:txBody>
                  <a:tcPr/>
                </a:tc>
                <a:tc gridSpan="3">
                  <a:txBody>
                    <a:bodyPr/>
                    <a:lstStyle/>
                    <a:p>
                      <a:pPr marL="0" marR="0">
                        <a:lnSpc>
                          <a:spcPct val="115000"/>
                        </a:lnSpc>
                        <a:spcBef>
                          <a:spcPts val="0"/>
                        </a:spcBef>
                        <a:spcAft>
                          <a:spcPts val="0"/>
                        </a:spcAft>
                      </a:pPr>
                      <a:r>
                        <a:rPr lang="hi-IN" sz="700"/>
                        <a:t>निस्तारित प्रकरणों की संख्या</a:t>
                      </a:r>
                      <a:endParaRPr lang="en-US" sz="700">
                        <a:latin typeface="Calibri"/>
                        <a:ea typeface="Times New Roman"/>
                        <a:cs typeface="Mangal"/>
                      </a:endParaRPr>
                    </a:p>
                  </a:txBody>
                  <a:tcPr marL="25120" marR="25120" marT="0" marB="0"/>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hi-IN" sz="700"/>
                        <a:t>इस मद में प्राप्त राशि आज दिनांक तक (रुपये में)</a:t>
                      </a:r>
                      <a:endParaRPr lang="en-US" sz="700">
                        <a:latin typeface="Calibri"/>
                        <a:ea typeface="Times New Roman"/>
                        <a:cs typeface="Mangal"/>
                      </a:endParaRPr>
                    </a:p>
                  </a:txBody>
                  <a:tcPr marL="25120" marR="25120" marT="0" marB="0" anchor="ctr"/>
                </a:tc>
              </a:tr>
              <a:tr h="867734">
                <a:tc>
                  <a:txBody>
                    <a:bodyPr/>
                    <a:lstStyle/>
                    <a:p>
                      <a:pPr marL="0" marR="0">
                        <a:lnSpc>
                          <a:spcPct val="115000"/>
                        </a:lnSpc>
                        <a:spcBef>
                          <a:spcPts val="0"/>
                        </a:spcBef>
                        <a:spcAft>
                          <a:spcPts val="0"/>
                        </a:spcAft>
                      </a:pPr>
                      <a:endParaRPr lang="en-US" sz="700" dirty="0">
                        <a:solidFill>
                          <a:srgbClr val="000000"/>
                        </a:solidFill>
                        <a:latin typeface="Calibri"/>
                        <a:ea typeface="Times New Roman"/>
                        <a:cs typeface="Mangal"/>
                      </a:endParaRPr>
                    </a:p>
                  </a:txBody>
                  <a:tcPr marL="25120" marR="25120" marT="0" marB="0"/>
                </a:tc>
                <a:tc>
                  <a:txBody>
                    <a:bodyPr/>
                    <a:lstStyle/>
                    <a:p>
                      <a:pPr marL="0" marR="0" algn="ctr">
                        <a:lnSpc>
                          <a:spcPct val="115000"/>
                        </a:lnSpc>
                        <a:spcBef>
                          <a:spcPts val="0"/>
                        </a:spcBef>
                        <a:spcAft>
                          <a:spcPts val="0"/>
                        </a:spcAft>
                      </a:pPr>
                      <a:r>
                        <a:rPr lang="hi-IN" sz="700" dirty="0"/>
                        <a:t>अभियान के पूर्व तैयारी शिविरों एवं निकाय में लंबित आवेदनों की संख्या</a:t>
                      </a:r>
                      <a:endParaRPr lang="en-US" sz="700" dirty="0">
                        <a:latin typeface="Calibri"/>
                        <a:ea typeface="Times New Roman"/>
                        <a:cs typeface="Mangal"/>
                      </a:endParaRPr>
                    </a:p>
                  </a:txBody>
                  <a:tcPr marL="25120" marR="25120" marT="0" marB="0" anchor="ctr"/>
                </a:tc>
                <a:tc>
                  <a:txBody>
                    <a:bodyPr/>
                    <a:lstStyle/>
                    <a:p>
                      <a:pPr marL="0" marR="0" algn="ctr">
                        <a:lnSpc>
                          <a:spcPct val="115000"/>
                        </a:lnSpc>
                        <a:spcBef>
                          <a:spcPts val="0"/>
                        </a:spcBef>
                        <a:spcAft>
                          <a:spcPts val="0"/>
                        </a:spcAft>
                      </a:pPr>
                      <a:r>
                        <a:rPr lang="hi-IN" sz="700" dirty="0"/>
                        <a:t>मुख्य चरण के शिविरों के दौरान प्राप्त आवेदनों की संख्या</a:t>
                      </a:r>
                      <a:endParaRPr lang="en-US" sz="700" dirty="0">
                        <a:latin typeface="Calibri"/>
                        <a:ea typeface="Times New Roman"/>
                        <a:cs typeface="Mangal"/>
                      </a:endParaRPr>
                    </a:p>
                  </a:txBody>
                  <a:tcPr marL="25120" marR="25120" marT="0" marB="0" anchor="ctr"/>
                </a:tc>
                <a:tc>
                  <a:txBody>
                    <a:bodyPr/>
                    <a:lstStyle/>
                    <a:p>
                      <a:pPr marL="0" marR="0">
                        <a:lnSpc>
                          <a:spcPct val="115000"/>
                        </a:lnSpc>
                        <a:spcBef>
                          <a:spcPts val="0"/>
                        </a:spcBef>
                        <a:spcAft>
                          <a:spcPts val="0"/>
                        </a:spcAft>
                      </a:pPr>
                      <a:r>
                        <a:rPr lang="hi-IN" sz="700" dirty="0"/>
                        <a:t>निस्तारित प्रकरणों की संख्या</a:t>
                      </a:r>
                      <a:endParaRPr lang="en-US" sz="700" dirty="0"/>
                    </a:p>
                    <a:p>
                      <a:pPr marL="0" marR="0">
                        <a:lnSpc>
                          <a:spcPct val="115000"/>
                        </a:lnSpc>
                        <a:spcBef>
                          <a:spcPts val="0"/>
                        </a:spcBef>
                        <a:spcAft>
                          <a:spcPts val="0"/>
                        </a:spcAft>
                      </a:pPr>
                      <a:r>
                        <a:rPr lang="hi-IN" sz="700" dirty="0"/>
                        <a:t>कल तक</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hi-IN" sz="700" dirty="0"/>
                        <a:t>निस्तारित प्रकरणों की संख्या</a:t>
                      </a:r>
                      <a:endParaRPr lang="en-US" sz="700" dirty="0"/>
                    </a:p>
                    <a:p>
                      <a:pPr marL="0" marR="0">
                        <a:lnSpc>
                          <a:spcPct val="115000"/>
                        </a:lnSpc>
                        <a:spcBef>
                          <a:spcPts val="0"/>
                        </a:spcBef>
                        <a:spcAft>
                          <a:spcPts val="0"/>
                        </a:spcAft>
                      </a:pPr>
                      <a:r>
                        <a:rPr lang="hi-IN" sz="700" dirty="0"/>
                        <a:t>आज</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hi-IN" sz="700"/>
                        <a:t>निस्तारित प्रकरणों की संख्या</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endParaRPr lang="en-US" sz="700" dirty="0">
                        <a:solidFill>
                          <a:srgbClr val="000000"/>
                        </a:solidFill>
                        <a:latin typeface="Calibri"/>
                        <a:ea typeface="Times New Roman"/>
                        <a:cs typeface="Mangal"/>
                      </a:endParaRPr>
                    </a:p>
                  </a:txBody>
                  <a:tcPr marL="25120" marR="25120" marT="0" marB="0"/>
                </a:tc>
              </a:tr>
              <a:tr h="116549">
                <a:tc>
                  <a:txBody>
                    <a:bodyPr/>
                    <a:lstStyle/>
                    <a:p>
                      <a:pPr marL="0" marR="0">
                        <a:spcBef>
                          <a:spcPts val="0"/>
                        </a:spcBef>
                        <a:spcAft>
                          <a:spcPts val="0"/>
                        </a:spcAft>
                      </a:pPr>
                      <a:r>
                        <a:rPr lang="en-US" sz="700"/>
                        <a:t>1</a:t>
                      </a:r>
                      <a:endParaRPr lang="en-US" sz="700" b="1">
                        <a:latin typeface="Calibri"/>
                        <a:ea typeface="Times New Roman"/>
                      </a:endParaRPr>
                    </a:p>
                  </a:txBody>
                  <a:tcPr marL="25120" marR="25120" marT="0" marB="0"/>
                </a:tc>
                <a:tc>
                  <a:txBody>
                    <a:bodyPr/>
                    <a:lstStyle/>
                    <a:p>
                      <a:pPr marL="0" marR="0">
                        <a:spcBef>
                          <a:spcPts val="0"/>
                        </a:spcBef>
                        <a:spcAft>
                          <a:spcPts val="0"/>
                        </a:spcAft>
                      </a:pPr>
                      <a:r>
                        <a:rPr lang="en-US" sz="700" dirty="0"/>
                        <a:t>2</a:t>
                      </a:r>
                      <a:endParaRPr lang="en-US" sz="700" b="1" dirty="0">
                        <a:latin typeface="Calibri"/>
                        <a:ea typeface="Times New Roman"/>
                      </a:endParaRPr>
                    </a:p>
                  </a:txBody>
                  <a:tcPr marL="25120" marR="25120" marT="0" marB="0"/>
                </a:tc>
                <a:tc>
                  <a:txBody>
                    <a:bodyPr/>
                    <a:lstStyle/>
                    <a:p>
                      <a:pPr marL="0" marR="0">
                        <a:spcBef>
                          <a:spcPts val="0"/>
                        </a:spcBef>
                        <a:spcAft>
                          <a:spcPts val="0"/>
                        </a:spcAft>
                      </a:pPr>
                      <a:r>
                        <a:rPr lang="en-US" sz="700" dirty="0"/>
                        <a:t>13</a:t>
                      </a:r>
                      <a:endParaRPr lang="en-US" sz="700" b="1" dirty="0">
                        <a:latin typeface="Calibri"/>
                        <a:ea typeface="Times New Roman"/>
                      </a:endParaRPr>
                    </a:p>
                  </a:txBody>
                  <a:tcPr marL="25120" marR="25120" marT="0" marB="0"/>
                </a:tc>
                <a:tc>
                  <a:txBody>
                    <a:bodyPr/>
                    <a:lstStyle/>
                    <a:p>
                      <a:pPr marL="0" marR="0" algn="ctr">
                        <a:lnSpc>
                          <a:spcPct val="115000"/>
                        </a:lnSpc>
                        <a:spcBef>
                          <a:spcPts val="0"/>
                        </a:spcBef>
                        <a:spcAft>
                          <a:spcPts val="0"/>
                        </a:spcAft>
                      </a:pPr>
                      <a:r>
                        <a:rPr lang="en-US" sz="700"/>
                        <a:t>4</a:t>
                      </a:r>
                      <a:endParaRPr lang="en-US" sz="700">
                        <a:latin typeface="Calibri"/>
                        <a:ea typeface="Times New Roman"/>
                        <a:cs typeface="Mangal"/>
                      </a:endParaRPr>
                    </a:p>
                  </a:txBody>
                  <a:tcPr marL="25120" marR="25120" marT="0" marB="0"/>
                </a:tc>
                <a:tc>
                  <a:txBody>
                    <a:bodyPr/>
                    <a:lstStyle/>
                    <a:p>
                      <a:pPr marL="0" marR="0" algn="ctr">
                        <a:lnSpc>
                          <a:spcPct val="115000"/>
                        </a:lnSpc>
                        <a:spcBef>
                          <a:spcPts val="0"/>
                        </a:spcBef>
                        <a:spcAft>
                          <a:spcPts val="0"/>
                        </a:spcAft>
                      </a:pPr>
                      <a:r>
                        <a:rPr lang="en-US" sz="700"/>
                        <a:t>5</a:t>
                      </a:r>
                      <a:endParaRPr lang="en-US" sz="700">
                        <a:latin typeface="Calibri"/>
                        <a:ea typeface="Times New Roman"/>
                        <a:cs typeface="Mangal"/>
                      </a:endParaRPr>
                    </a:p>
                  </a:txBody>
                  <a:tcPr marL="25120" marR="25120" marT="0" marB="0"/>
                </a:tc>
                <a:tc>
                  <a:txBody>
                    <a:bodyPr/>
                    <a:lstStyle/>
                    <a:p>
                      <a:pPr marL="0" marR="0" algn="ctr">
                        <a:lnSpc>
                          <a:spcPct val="115000"/>
                        </a:lnSpc>
                        <a:spcBef>
                          <a:spcPts val="0"/>
                        </a:spcBef>
                        <a:spcAft>
                          <a:spcPts val="0"/>
                        </a:spcAft>
                      </a:pPr>
                      <a:r>
                        <a:rPr lang="en-US" sz="700"/>
                        <a:t>6</a:t>
                      </a:r>
                      <a:endParaRPr lang="en-US" sz="700">
                        <a:latin typeface="Calibri"/>
                        <a:ea typeface="Times New Roman"/>
                        <a:cs typeface="Mangal"/>
                      </a:endParaRPr>
                    </a:p>
                  </a:txBody>
                  <a:tcPr marL="25120" marR="25120" marT="0" marB="0"/>
                </a:tc>
                <a:tc>
                  <a:txBody>
                    <a:bodyPr/>
                    <a:lstStyle/>
                    <a:p>
                      <a:pPr marL="0" marR="0" algn="ctr">
                        <a:lnSpc>
                          <a:spcPct val="115000"/>
                        </a:lnSpc>
                        <a:spcBef>
                          <a:spcPts val="0"/>
                        </a:spcBef>
                        <a:spcAft>
                          <a:spcPts val="0"/>
                        </a:spcAft>
                      </a:pPr>
                      <a:r>
                        <a:rPr lang="en-US" sz="700"/>
                        <a:t>7</a:t>
                      </a:r>
                      <a:endParaRPr lang="en-US" sz="700">
                        <a:latin typeface="Calibri"/>
                        <a:ea typeface="Times New Roman"/>
                        <a:cs typeface="Mangal"/>
                      </a:endParaRPr>
                    </a:p>
                  </a:txBody>
                  <a:tcPr marL="25120" marR="25120" marT="0" marB="0"/>
                </a:tc>
              </a:tr>
              <a:tr h="117258">
                <a:tc>
                  <a:txBody>
                    <a:bodyPr/>
                    <a:lstStyle/>
                    <a:p>
                      <a:pPr marL="0" marR="0">
                        <a:lnSpc>
                          <a:spcPct val="115000"/>
                        </a:lnSpc>
                        <a:spcBef>
                          <a:spcPts val="0"/>
                        </a:spcBef>
                        <a:spcAft>
                          <a:spcPts val="0"/>
                        </a:spcAft>
                      </a:pPr>
                      <a:r>
                        <a:rPr lang="en-US" sz="700"/>
                        <a:t>10.05.2017</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3</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25120" marR="25120" marT="0" marB="0"/>
                </a:tc>
              </a:tr>
              <a:tr h="117258">
                <a:tc>
                  <a:txBody>
                    <a:bodyPr/>
                    <a:lstStyle/>
                    <a:p>
                      <a:pPr marL="0" marR="0">
                        <a:lnSpc>
                          <a:spcPct val="115000"/>
                        </a:lnSpc>
                        <a:spcBef>
                          <a:spcPts val="0"/>
                        </a:spcBef>
                        <a:spcAft>
                          <a:spcPts val="0"/>
                        </a:spcAft>
                      </a:pPr>
                      <a:r>
                        <a:rPr lang="en-US" sz="700"/>
                        <a:t>11.05.2017</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3</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25120" marR="25120" marT="0" marB="0"/>
                </a:tc>
              </a:tr>
              <a:tr h="117258">
                <a:tc>
                  <a:txBody>
                    <a:bodyPr/>
                    <a:lstStyle/>
                    <a:p>
                      <a:pPr marL="0" marR="0">
                        <a:lnSpc>
                          <a:spcPct val="115000"/>
                        </a:lnSpc>
                        <a:spcBef>
                          <a:spcPts val="0"/>
                        </a:spcBef>
                        <a:spcAft>
                          <a:spcPts val="0"/>
                        </a:spcAft>
                      </a:pPr>
                      <a:r>
                        <a:rPr lang="en-US" sz="700"/>
                        <a:t>17.05.2017</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3</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r>
              <a:tr h="117258">
                <a:tc>
                  <a:txBody>
                    <a:bodyPr/>
                    <a:lstStyle/>
                    <a:p>
                      <a:pPr marL="0" marR="0">
                        <a:lnSpc>
                          <a:spcPct val="115000"/>
                        </a:lnSpc>
                        <a:spcBef>
                          <a:spcPts val="0"/>
                        </a:spcBef>
                        <a:spcAft>
                          <a:spcPts val="0"/>
                        </a:spcAft>
                      </a:pPr>
                      <a:r>
                        <a:rPr lang="en-US" sz="700"/>
                        <a:t>18.05.2017</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3</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r>
              <a:tr h="117258">
                <a:tc>
                  <a:txBody>
                    <a:bodyPr/>
                    <a:lstStyle/>
                    <a:p>
                      <a:pPr marL="0" marR="0">
                        <a:lnSpc>
                          <a:spcPct val="115000"/>
                        </a:lnSpc>
                        <a:spcBef>
                          <a:spcPts val="0"/>
                        </a:spcBef>
                        <a:spcAft>
                          <a:spcPts val="0"/>
                        </a:spcAft>
                      </a:pPr>
                      <a:r>
                        <a:rPr lang="en-US" sz="700"/>
                        <a:t>24.05.2017</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3</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r>
              <a:tr h="117258">
                <a:tc>
                  <a:txBody>
                    <a:bodyPr/>
                    <a:lstStyle/>
                    <a:p>
                      <a:pPr marL="0" marR="0">
                        <a:lnSpc>
                          <a:spcPct val="115000"/>
                        </a:lnSpc>
                        <a:spcBef>
                          <a:spcPts val="0"/>
                        </a:spcBef>
                        <a:spcAft>
                          <a:spcPts val="0"/>
                        </a:spcAft>
                      </a:pPr>
                      <a:r>
                        <a:rPr lang="en-US" sz="700"/>
                        <a:t>25.05.2017</a:t>
                      </a:r>
                      <a:endParaRPr lang="en-US" sz="70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3</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25120" marR="25120" marT="0" marB="0"/>
                </a:tc>
              </a:tr>
              <a:tr h="117258">
                <a:tc>
                  <a:txBody>
                    <a:bodyPr/>
                    <a:lstStyle/>
                    <a:p>
                      <a:pPr marL="0" marR="0">
                        <a:lnSpc>
                          <a:spcPct val="115000"/>
                        </a:lnSpc>
                        <a:spcBef>
                          <a:spcPts val="0"/>
                        </a:spcBef>
                        <a:spcAft>
                          <a:spcPts val="0"/>
                        </a:spcAft>
                      </a:pPr>
                      <a:r>
                        <a:rPr lang="en-US" sz="700" dirty="0" smtClean="0">
                          <a:latin typeface="Calibri"/>
                          <a:ea typeface="Times New Roman"/>
                          <a:cs typeface="Mangal"/>
                        </a:rPr>
                        <a:t>31.05.2017</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smtClean="0">
                          <a:latin typeface="Calibri"/>
                          <a:ea typeface="Times New Roman"/>
                          <a:cs typeface="Mangal"/>
                        </a:rPr>
                        <a:t>3</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smtClean="0">
                          <a:latin typeface="Calibri"/>
                          <a:ea typeface="Times New Roman"/>
                          <a:cs typeface="Mangal"/>
                        </a:rPr>
                        <a:t>1</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25120" marR="25120"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25120" marR="25120" marT="0" marB="0"/>
                </a:tc>
              </a:tr>
            </a:tbl>
          </a:graphicData>
        </a:graphic>
      </p:graphicFrame>
      <p:sp>
        <p:nvSpPr>
          <p:cNvPr id="5" name="Rectangle 4"/>
          <p:cNvSpPr/>
          <p:nvPr/>
        </p:nvSpPr>
        <p:spPr>
          <a:xfrm>
            <a:off x="838200" y="2743200"/>
            <a:ext cx="5638800" cy="292388"/>
          </a:xfrm>
          <a:prstGeom prst="rect">
            <a:avLst/>
          </a:prstGeom>
        </p:spPr>
        <p:txBody>
          <a:bodyPr wrap="square">
            <a:spAutoFit/>
          </a:bodyPr>
          <a:lstStyle/>
          <a:p>
            <a:r>
              <a:rPr lang="hi-IN" sz="1300" dirty="0" smtClean="0"/>
              <a:t>जन्म-मृत्यु प्रमाण पत्र जारी किया जाना एवं जन्म-मृत्यु पंजीयन</a:t>
            </a:r>
            <a:endParaRPr lang="en-US" sz="1300" dirty="0"/>
          </a:p>
        </p:txBody>
      </p:sp>
      <p:graphicFrame>
        <p:nvGraphicFramePr>
          <p:cNvPr id="6" name="Table 5"/>
          <p:cNvGraphicFramePr>
            <a:graphicFrameLocks noGrp="1"/>
          </p:cNvGraphicFramePr>
          <p:nvPr/>
        </p:nvGraphicFramePr>
        <p:xfrm>
          <a:off x="914400" y="3124200"/>
          <a:ext cx="5638801" cy="1951482"/>
        </p:xfrm>
        <a:graphic>
          <a:graphicData uri="http://schemas.openxmlformats.org/drawingml/2006/table">
            <a:tbl>
              <a:tblPr>
                <a:tableStyleId>{08FB837D-C827-4EFA-A057-4D05807E0F7C}</a:tableStyleId>
              </a:tblPr>
              <a:tblGrid>
                <a:gridCol w="514601"/>
                <a:gridCol w="1231950"/>
                <a:gridCol w="778450"/>
                <a:gridCol w="778450"/>
                <a:gridCol w="778450"/>
                <a:gridCol w="778450"/>
                <a:gridCol w="778450"/>
              </a:tblGrid>
              <a:tr h="408821">
                <a:tc>
                  <a:txBody>
                    <a:bodyPr/>
                    <a:lstStyle/>
                    <a:p>
                      <a:pPr marL="0" marR="0">
                        <a:lnSpc>
                          <a:spcPct val="115000"/>
                        </a:lnSpc>
                        <a:spcBef>
                          <a:spcPts val="0"/>
                        </a:spcBef>
                        <a:spcAft>
                          <a:spcPts val="0"/>
                        </a:spcAft>
                      </a:pPr>
                      <a:r>
                        <a:rPr lang="hi-IN" sz="700" dirty="0"/>
                        <a:t>दिनांक</a:t>
                      </a:r>
                      <a:endParaRPr lang="en-US" sz="700" dirty="0">
                        <a:latin typeface="Calibri"/>
                        <a:ea typeface="Times New Roman"/>
                        <a:cs typeface="Mangal"/>
                      </a:endParaRPr>
                    </a:p>
                  </a:txBody>
                  <a:tcPr marL="34744" marR="34744" marT="0" marB="0"/>
                </a:tc>
                <a:tc gridSpan="2">
                  <a:txBody>
                    <a:bodyPr/>
                    <a:lstStyle/>
                    <a:p>
                      <a:pPr marL="0" marR="0" algn="ctr">
                        <a:lnSpc>
                          <a:spcPct val="115000"/>
                        </a:lnSpc>
                        <a:spcBef>
                          <a:spcPts val="0"/>
                        </a:spcBef>
                        <a:spcAft>
                          <a:spcPts val="0"/>
                        </a:spcAft>
                      </a:pPr>
                      <a:r>
                        <a:rPr lang="hi-IN" sz="700" dirty="0"/>
                        <a:t>प्राप्त आवेदनों की संख्या</a:t>
                      </a:r>
                      <a:endParaRPr lang="en-US" sz="700" dirty="0">
                        <a:latin typeface="Calibri"/>
                        <a:ea typeface="Times New Roman"/>
                        <a:cs typeface="Mangal"/>
                      </a:endParaRPr>
                    </a:p>
                  </a:txBody>
                  <a:tcPr marL="34744" marR="34744" marT="0" marB="0"/>
                </a:tc>
                <a:tc hMerge="1">
                  <a:txBody>
                    <a:bodyPr/>
                    <a:lstStyle/>
                    <a:p>
                      <a:endParaRPr lang="en-US"/>
                    </a:p>
                  </a:txBody>
                  <a:tcPr/>
                </a:tc>
                <a:tc gridSpan="3">
                  <a:txBody>
                    <a:bodyPr/>
                    <a:lstStyle/>
                    <a:p>
                      <a:pPr marL="0" marR="0" algn="ctr">
                        <a:lnSpc>
                          <a:spcPct val="115000"/>
                        </a:lnSpc>
                        <a:spcBef>
                          <a:spcPts val="0"/>
                        </a:spcBef>
                        <a:spcAft>
                          <a:spcPts val="0"/>
                        </a:spcAft>
                      </a:pPr>
                      <a:r>
                        <a:rPr lang="hi-IN" sz="700"/>
                        <a:t>निस्तारित प्रकरणों की संख्या</a:t>
                      </a:r>
                      <a:endParaRPr lang="en-US" sz="700">
                        <a:latin typeface="Calibri"/>
                        <a:ea typeface="Times New Roman"/>
                        <a:cs typeface="Mangal"/>
                      </a:endParaRPr>
                    </a:p>
                  </a:txBody>
                  <a:tcPr marL="34744" marR="34744" marT="0" marB="0"/>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hi-IN" sz="700" dirty="0"/>
                        <a:t>इस मद में प्राप्त राशि आज दिनांक तक (रुपये में)</a:t>
                      </a:r>
                      <a:endParaRPr lang="en-US" sz="700" dirty="0">
                        <a:latin typeface="Calibri"/>
                        <a:ea typeface="Times New Roman"/>
                        <a:cs typeface="Mangal"/>
                      </a:endParaRPr>
                    </a:p>
                  </a:txBody>
                  <a:tcPr marL="34744" marR="34744" marT="0" marB="0" anchor="ctr"/>
                </a:tc>
              </a:tr>
              <a:tr h="536378">
                <a:tc>
                  <a:txBody>
                    <a:bodyPr/>
                    <a:lstStyle/>
                    <a:p>
                      <a:pPr marL="0" marR="0">
                        <a:lnSpc>
                          <a:spcPct val="115000"/>
                        </a:lnSpc>
                        <a:spcBef>
                          <a:spcPts val="0"/>
                        </a:spcBef>
                        <a:spcAft>
                          <a:spcPts val="0"/>
                        </a:spcAft>
                      </a:pPr>
                      <a:endParaRPr lang="en-US" sz="700" dirty="0">
                        <a:solidFill>
                          <a:srgbClr val="000000"/>
                        </a:solidFill>
                        <a:latin typeface="Calibri"/>
                        <a:ea typeface="Times New Roman"/>
                        <a:cs typeface="Mangal"/>
                      </a:endParaRPr>
                    </a:p>
                  </a:txBody>
                  <a:tcPr marL="34744" marR="34744" marT="0" marB="0"/>
                </a:tc>
                <a:tc>
                  <a:txBody>
                    <a:bodyPr/>
                    <a:lstStyle/>
                    <a:p>
                      <a:pPr marL="0" marR="0" algn="ctr">
                        <a:lnSpc>
                          <a:spcPct val="115000"/>
                        </a:lnSpc>
                        <a:spcBef>
                          <a:spcPts val="0"/>
                        </a:spcBef>
                        <a:spcAft>
                          <a:spcPts val="0"/>
                        </a:spcAft>
                      </a:pPr>
                      <a:r>
                        <a:rPr lang="hi-IN" sz="700" dirty="0"/>
                        <a:t>अभियान के पूर्व तैयारी शिविरों एवं निकाय में लंबित आवेदनों की संख्या</a:t>
                      </a:r>
                      <a:endParaRPr lang="en-US" sz="700" dirty="0">
                        <a:latin typeface="Calibri"/>
                        <a:ea typeface="Times New Roman"/>
                        <a:cs typeface="Mangal"/>
                      </a:endParaRPr>
                    </a:p>
                  </a:txBody>
                  <a:tcPr marL="34744" marR="34744" marT="0" marB="0" anchor="ctr"/>
                </a:tc>
                <a:tc>
                  <a:txBody>
                    <a:bodyPr/>
                    <a:lstStyle/>
                    <a:p>
                      <a:pPr marL="0" marR="0" algn="ctr">
                        <a:lnSpc>
                          <a:spcPct val="115000"/>
                        </a:lnSpc>
                        <a:spcBef>
                          <a:spcPts val="0"/>
                        </a:spcBef>
                        <a:spcAft>
                          <a:spcPts val="0"/>
                        </a:spcAft>
                      </a:pPr>
                      <a:r>
                        <a:rPr lang="hi-IN" sz="700" dirty="0"/>
                        <a:t>मुख्य चरण के शिविरों के दौरान प्राप्त आवेदनों की संख्या</a:t>
                      </a:r>
                      <a:endParaRPr lang="en-US" sz="700" dirty="0">
                        <a:latin typeface="Calibri"/>
                        <a:ea typeface="Times New Roman"/>
                        <a:cs typeface="Mangal"/>
                      </a:endParaRPr>
                    </a:p>
                  </a:txBody>
                  <a:tcPr marL="34744" marR="34744" marT="0" marB="0" anchor="ctr"/>
                </a:tc>
                <a:tc>
                  <a:txBody>
                    <a:bodyPr/>
                    <a:lstStyle/>
                    <a:p>
                      <a:pPr marL="0" marR="0">
                        <a:lnSpc>
                          <a:spcPct val="115000"/>
                        </a:lnSpc>
                        <a:spcBef>
                          <a:spcPts val="0"/>
                        </a:spcBef>
                        <a:spcAft>
                          <a:spcPts val="0"/>
                        </a:spcAft>
                      </a:pPr>
                      <a:r>
                        <a:rPr lang="hi-IN" sz="700"/>
                        <a:t>निस्तारित प्रकरणों की संख्या</a:t>
                      </a:r>
                      <a:endParaRPr lang="en-US" sz="700"/>
                    </a:p>
                    <a:p>
                      <a:pPr marL="0" marR="0">
                        <a:lnSpc>
                          <a:spcPct val="115000"/>
                        </a:lnSpc>
                        <a:spcBef>
                          <a:spcPts val="0"/>
                        </a:spcBef>
                        <a:spcAft>
                          <a:spcPts val="0"/>
                        </a:spcAft>
                      </a:pPr>
                      <a:r>
                        <a:rPr lang="hi-IN" sz="700"/>
                        <a:t>कल तक</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hi-IN" sz="700" dirty="0"/>
                        <a:t>निस्तारित प्रकरणों की संख्या</a:t>
                      </a:r>
                      <a:endParaRPr lang="en-US" sz="700" dirty="0"/>
                    </a:p>
                    <a:p>
                      <a:pPr marL="0" marR="0">
                        <a:lnSpc>
                          <a:spcPct val="115000"/>
                        </a:lnSpc>
                        <a:spcBef>
                          <a:spcPts val="0"/>
                        </a:spcBef>
                        <a:spcAft>
                          <a:spcPts val="0"/>
                        </a:spcAft>
                      </a:pPr>
                      <a:r>
                        <a:rPr lang="hi-IN" sz="700" dirty="0"/>
                        <a:t>आज</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hi-IN" sz="700" dirty="0"/>
                        <a:t>निस्तारित प्रकरणों की संख्या</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endParaRPr lang="en-US" sz="700">
                        <a:solidFill>
                          <a:srgbClr val="000000"/>
                        </a:solidFill>
                        <a:latin typeface="Calibri"/>
                        <a:ea typeface="Times New Roman"/>
                        <a:cs typeface="Mangal"/>
                      </a:endParaRPr>
                    </a:p>
                  </a:txBody>
                  <a:tcPr marL="34744" marR="34744" marT="0" marB="0"/>
                </a:tc>
              </a:tr>
              <a:tr h="110063">
                <a:tc>
                  <a:txBody>
                    <a:bodyPr/>
                    <a:lstStyle/>
                    <a:p>
                      <a:pPr marL="0" marR="0">
                        <a:spcBef>
                          <a:spcPts val="0"/>
                        </a:spcBef>
                        <a:spcAft>
                          <a:spcPts val="0"/>
                        </a:spcAft>
                      </a:pPr>
                      <a:r>
                        <a:rPr lang="en-US" sz="700"/>
                        <a:t>1</a:t>
                      </a:r>
                      <a:endParaRPr lang="en-US" sz="700" b="1">
                        <a:latin typeface="Calibri"/>
                        <a:ea typeface="Times New Roman"/>
                      </a:endParaRPr>
                    </a:p>
                  </a:txBody>
                  <a:tcPr marL="34744" marR="34744" marT="0" marB="0"/>
                </a:tc>
                <a:tc>
                  <a:txBody>
                    <a:bodyPr/>
                    <a:lstStyle/>
                    <a:p>
                      <a:pPr marL="0" marR="0">
                        <a:spcBef>
                          <a:spcPts val="0"/>
                        </a:spcBef>
                        <a:spcAft>
                          <a:spcPts val="0"/>
                        </a:spcAft>
                      </a:pPr>
                      <a:r>
                        <a:rPr lang="en-US" sz="700" dirty="0"/>
                        <a:t>2</a:t>
                      </a:r>
                      <a:endParaRPr lang="en-US" sz="700" b="1" dirty="0">
                        <a:latin typeface="Calibri"/>
                        <a:ea typeface="Times New Roman"/>
                      </a:endParaRPr>
                    </a:p>
                  </a:txBody>
                  <a:tcPr marL="34744" marR="34744" marT="0" marB="0"/>
                </a:tc>
                <a:tc>
                  <a:txBody>
                    <a:bodyPr/>
                    <a:lstStyle/>
                    <a:p>
                      <a:pPr marL="0" marR="0">
                        <a:spcBef>
                          <a:spcPts val="0"/>
                        </a:spcBef>
                        <a:spcAft>
                          <a:spcPts val="0"/>
                        </a:spcAft>
                      </a:pPr>
                      <a:r>
                        <a:rPr lang="en-US" sz="700" dirty="0"/>
                        <a:t>13</a:t>
                      </a:r>
                      <a:endParaRPr lang="en-US" sz="700" b="1" dirty="0">
                        <a:latin typeface="Calibri"/>
                        <a:ea typeface="Times New Roman"/>
                      </a:endParaRPr>
                    </a:p>
                  </a:txBody>
                  <a:tcPr marL="34744" marR="34744" marT="0" marB="0"/>
                </a:tc>
                <a:tc>
                  <a:txBody>
                    <a:bodyPr/>
                    <a:lstStyle/>
                    <a:p>
                      <a:pPr marL="0" marR="0" algn="ctr">
                        <a:lnSpc>
                          <a:spcPct val="115000"/>
                        </a:lnSpc>
                        <a:spcBef>
                          <a:spcPts val="0"/>
                        </a:spcBef>
                        <a:spcAft>
                          <a:spcPts val="0"/>
                        </a:spcAft>
                      </a:pPr>
                      <a:r>
                        <a:rPr lang="en-US" sz="700" dirty="0"/>
                        <a:t>4</a:t>
                      </a:r>
                      <a:endParaRPr lang="en-US" sz="700" dirty="0">
                        <a:latin typeface="Calibri"/>
                        <a:ea typeface="Times New Roman"/>
                        <a:cs typeface="Mangal"/>
                      </a:endParaRPr>
                    </a:p>
                  </a:txBody>
                  <a:tcPr marL="34744" marR="34744" marT="0" marB="0"/>
                </a:tc>
                <a:tc>
                  <a:txBody>
                    <a:bodyPr/>
                    <a:lstStyle/>
                    <a:p>
                      <a:pPr marL="0" marR="0" algn="ctr">
                        <a:lnSpc>
                          <a:spcPct val="115000"/>
                        </a:lnSpc>
                        <a:spcBef>
                          <a:spcPts val="0"/>
                        </a:spcBef>
                        <a:spcAft>
                          <a:spcPts val="0"/>
                        </a:spcAft>
                      </a:pPr>
                      <a:r>
                        <a:rPr lang="en-US" sz="700" dirty="0"/>
                        <a:t>5</a:t>
                      </a:r>
                      <a:endParaRPr lang="en-US" sz="700" dirty="0">
                        <a:latin typeface="Calibri"/>
                        <a:ea typeface="Times New Roman"/>
                        <a:cs typeface="Mangal"/>
                      </a:endParaRPr>
                    </a:p>
                  </a:txBody>
                  <a:tcPr marL="34744" marR="34744" marT="0" marB="0"/>
                </a:tc>
                <a:tc>
                  <a:txBody>
                    <a:bodyPr/>
                    <a:lstStyle/>
                    <a:p>
                      <a:pPr marL="0" marR="0" algn="ctr">
                        <a:lnSpc>
                          <a:spcPct val="115000"/>
                        </a:lnSpc>
                        <a:spcBef>
                          <a:spcPts val="0"/>
                        </a:spcBef>
                        <a:spcAft>
                          <a:spcPts val="0"/>
                        </a:spcAft>
                      </a:pPr>
                      <a:r>
                        <a:rPr lang="en-US" sz="700" dirty="0"/>
                        <a:t>6</a:t>
                      </a:r>
                      <a:endParaRPr lang="en-US" sz="700" dirty="0">
                        <a:latin typeface="Calibri"/>
                        <a:ea typeface="Times New Roman"/>
                        <a:cs typeface="Mangal"/>
                      </a:endParaRPr>
                    </a:p>
                  </a:txBody>
                  <a:tcPr marL="34744" marR="34744" marT="0" marB="0"/>
                </a:tc>
                <a:tc>
                  <a:txBody>
                    <a:bodyPr/>
                    <a:lstStyle/>
                    <a:p>
                      <a:pPr marL="0" marR="0" algn="ctr">
                        <a:lnSpc>
                          <a:spcPct val="115000"/>
                        </a:lnSpc>
                        <a:spcBef>
                          <a:spcPts val="0"/>
                        </a:spcBef>
                        <a:spcAft>
                          <a:spcPts val="0"/>
                        </a:spcAft>
                      </a:pPr>
                      <a:r>
                        <a:rPr lang="en-US" sz="700"/>
                        <a:t>7</a:t>
                      </a:r>
                      <a:endParaRPr lang="en-US" sz="700">
                        <a:latin typeface="Calibri"/>
                        <a:ea typeface="Times New Roman"/>
                        <a:cs typeface="Mangal"/>
                      </a:endParaRPr>
                    </a:p>
                  </a:txBody>
                  <a:tcPr marL="34744" marR="34744" marT="0" marB="0"/>
                </a:tc>
              </a:tr>
              <a:tr h="110063">
                <a:tc>
                  <a:txBody>
                    <a:bodyPr/>
                    <a:lstStyle/>
                    <a:p>
                      <a:pPr marL="0" marR="0">
                        <a:lnSpc>
                          <a:spcPct val="115000"/>
                        </a:lnSpc>
                        <a:spcBef>
                          <a:spcPts val="0"/>
                        </a:spcBef>
                        <a:spcAft>
                          <a:spcPts val="0"/>
                        </a:spcAft>
                      </a:pPr>
                      <a:r>
                        <a:rPr lang="en-US" sz="700"/>
                        <a:t>10.05.2017</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2</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5</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r>
              <a:tr h="110063">
                <a:tc>
                  <a:txBody>
                    <a:bodyPr/>
                    <a:lstStyle/>
                    <a:p>
                      <a:pPr marL="0" marR="0">
                        <a:lnSpc>
                          <a:spcPct val="115000"/>
                        </a:lnSpc>
                        <a:spcBef>
                          <a:spcPts val="0"/>
                        </a:spcBef>
                        <a:spcAft>
                          <a:spcPts val="0"/>
                        </a:spcAft>
                      </a:pPr>
                      <a:r>
                        <a:rPr lang="en-US" sz="700"/>
                        <a:t>11.05.2017</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2</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2</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2</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149.00</a:t>
                      </a:r>
                      <a:endParaRPr lang="en-US" sz="700">
                        <a:latin typeface="Calibri"/>
                        <a:ea typeface="Times New Roman"/>
                        <a:cs typeface="Mangal"/>
                      </a:endParaRPr>
                    </a:p>
                  </a:txBody>
                  <a:tcPr marL="34744" marR="34744" marT="0" marB="0"/>
                </a:tc>
              </a:tr>
              <a:tr h="110063">
                <a:tc>
                  <a:txBody>
                    <a:bodyPr/>
                    <a:lstStyle/>
                    <a:p>
                      <a:pPr marL="0" marR="0">
                        <a:lnSpc>
                          <a:spcPct val="115000"/>
                        </a:lnSpc>
                        <a:spcBef>
                          <a:spcPts val="0"/>
                        </a:spcBef>
                        <a:spcAft>
                          <a:spcPts val="0"/>
                        </a:spcAft>
                      </a:pPr>
                      <a:r>
                        <a:rPr lang="en-US" sz="700"/>
                        <a:t>17.05.2017</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r>
              <a:tr h="110063">
                <a:tc>
                  <a:txBody>
                    <a:bodyPr/>
                    <a:lstStyle/>
                    <a:p>
                      <a:pPr marL="0" marR="0">
                        <a:lnSpc>
                          <a:spcPct val="115000"/>
                        </a:lnSpc>
                        <a:spcBef>
                          <a:spcPts val="0"/>
                        </a:spcBef>
                        <a:spcAft>
                          <a:spcPts val="0"/>
                        </a:spcAft>
                      </a:pPr>
                      <a:r>
                        <a:rPr lang="en-US" sz="700"/>
                        <a:t>18.05.2017</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r>
              <a:tr h="103616">
                <a:tc>
                  <a:txBody>
                    <a:bodyPr/>
                    <a:lstStyle/>
                    <a:p>
                      <a:pPr marL="0" marR="0">
                        <a:lnSpc>
                          <a:spcPct val="115000"/>
                        </a:lnSpc>
                        <a:spcBef>
                          <a:spcPts val="0"/>
                        </a:spcBef>
                        <a:spcAft>
                          <a:spcPts val="0"/>
                        </a:spcAft>
                      </a:pPr>
                      <a:r>
                        <a:rPr lang="en-US" sz="700"/>
                        <a:t>24.05.2017</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a:t>0</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r>
              <a:tr h="147509">
                <a:tc>
                  <a:txBody>
                    <a:bodyPr/>
                    <a:lstStyle/>
                    <a:p>
                      <a:pPr marL="0" marR="0">
                        <a:lnSpc>
                          <a:spcPct val="115000"/>
                        </a:lnSpc>
                        <a:spcBef>
                          <a:spcPts val="0"/>
                        </a:spcBef>
                        <a:spcAft>
                          <a:spcPts val="0"/>
                        </a:spcAft>
                      </a:pPr>
                      <a:r>
                        <a:rPr lang="en-US" sz="700"/>
                        <a:t>25.05.2017</a:t>
                      </a:r>
                      <a:endParaRPr lang="en-US" sz="70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a:t>0</a:t>
                      </a:r>
                      <a:endParaRPr lang="en-US" sz="700" dirty="0">
                        <a:latin typeface="Calibri"/>
                        <a:ea typeface="Times New Roman"/>
                        <a:cs typeface="Mangal"/>
                      </a:endParaRPr>
                    </a:p>
                  </a:txBody>
                  <a:tcPr marL="34744" marR="34744" marT="0" marB="0"/>
                </a:tc>
              </a:tr>
              <a:tr h="110063">
                <a:tc>
                  <a:txBody>
                    <a:bodyPr/>
                    <a:lstStyle/>
                    <a:p>
                      <a:pPr marL="0" marR="0">
                        <a:lnSpc>
                          <a:spcPct val="115000"/>
                        </a:lnSpc>
                        <a:spcBef>
                          <a:spcPts val="0"/>
                        </a:spcBef>
                        <a:spcAft>
                          <a:spcPts val="0"/>
                        </a:spcAft>
                      </a:pPr>
                      <a:r>
                        <a:rPr lang="en-US" sz="700" dirty="0" smtClean="0">
                          <a:latin typeface="Calibri"/>
                          <a:ea typeface="Times New Roman"/>
                          <a:cs typeface="Mangal"/>
                        </a:rPr>
                        <a:t>31.05.2017</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34744" marR="34744"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34744" marR="34744" marT="0" marB="0"/>
                </a:tc>
              </a:tr>
            </a:tbl>
          </a:graphicData>
        </a:graphic>
      </p:graphicFrame>
      <p:sp>
        <p:nvSpPr>
          <p:cNvPr id="7" name="Rectangle 6"/>
          <p:cNvSpPr/>
          <p:nvPr/>
        </p:nvSpPr>
        <p:spPr>
          <a:xfrm>
            <a:off x="838200" y="5029200"/>
            <a:ext cx="4457700" cy="307777"/>
          </a:xfrm>
          <a:prstGeom prst="rect">
            <a:avLst/>
          </a:prstGeom>
        </p:spPr>
        <p:txBody>
          <a:bodyPr wrap="square">
            <a:spAutoFit/>
          </a:bodyPr>
          <a:lstStyle/>
          <a:p>
            <a:r>
              <a:rPr lang="hi-IN" sz="1400" dirty="0" smtClean="0"/>
              <a:t>व्यक्तिगत शौचालय निर्माण की प्रगति रिपोर्ट</a:t>
            </a:r>
            <a:endParaRPr lang="en-US" sz="1400" dirty="0"/>
          </a:p>
        </p:txBody>
      </p:sp>
      <p:graphicFrame>
        <p:nvGraphicFramePr>
          <p:cNvPr id="8" name="Table 7"/>
          <p:cNvGraphicFramePr>
            <a:graphicFrameLocks noGrp="1"/>
          </p:cNvGraphicFramePr>
          <p:nvPr/>
        </p:nvGraphicFramePr>
        <p:xfrm>
          <a:off x="914400" y="5257800"/>
          <a:ext cx="5638800" cy="1791922"/>
        </p:xfrm>
        <a:graphic>
          <a:graphicData uri="http://schemas.openxmlformats.org/drawingml/2006/table">
            <a:tbl>
              <a:tblPr>
                <a:tableStyleId>{775DCB02-9BB8-47FD-8907-85C794F793BA}</a:tableStyleId>
              </a:tblPr>
              <a:tblGrid>
                <a:gridCol w="704850"/>
                <a:gridCol w="704850"/>
                <a:gridCol w="704850"/>
                <a:gridCol w="704850"/>
                <a:gridCol w="704850"/>
                <a:gridCol w="704850"/>
                <a:gridCol w="704850"/>
                <a:gridCol w="704850"/>
              </a:tblGrid>
              <a:tr h="696484">
                <a:tc>
                  <a:txBody>
                    <a:bodyPr/>
                    <a:lstStyle/>
                    <a:p>
                      <a:pPr marL="0" marR="0">
                        <a:lnSpc>
                          <a:spcPct val="115000"/>
                        </a:lnSpc>
                        <a:spcBef>
                          <a:spcPts val="0"/>
                        </a:spcBef>
                        <a:spcAft>
                          <a:spcPts val="0"/>
                        </a:spcAft>
                      </a:pPr>
                      <a:r>
                        <a:rPr lang="hi-IN" sz="700" dirty="0"/>
                        <a:t>दिनांक</a:t>
                      </a:r>
                      <a:endParaRPr lang="en-US" sz="700" dirty="0">
                        <a:latin typeface="Calibri"/>
                        <a:ea typeface="Times New Roman"/>
                        <a:cs typeface="Mangal"/>
                      </a:endParaRPr>
                    </a:p>
                  </a:txBody>
                  <a:tcPr marL="34773" marR="34773" marT="0" marB="0"/>
                </a:tc>
                <a:tc>
                  <a:txBody>
                    <a:bodyPr/>
                    <a:lstStyle/>
                    <a:p>
                      <a:pPr marL="0" marR="0" algn="ctr">
                        <a:lnSpc>
                          <a:spcPct val="115000"/>
                        </a:lnSpc>
                        <a:spcBef>
                          <a:spcPts val="0"/>
                        </a:spcBef>
                        <a:spcAft>
                          <a:spcPts val="0"/>
                        </a:spcAft>
                      </a:pPr>
                      <a:r>
                        <a:rPr lang="hi-IN" sz="700" dirty="0"/>
                        <a:t>सर्वे के अनुसार व्यक्तिगत शौचालय (</a:t>
                      </a:r>
                      <a:r>
                        <a:rPr lang="en-US" sz="700" dirty="0"/>
                        <a:t>IHHL) </a:t>
                      </a:r>
                      <a:r>
                        <a:rPr lang="hi-IN" sz="700" dirty="0"/>
                        <a:t>मिशन लक्ष्य</a:t>
                      </a:r>
                      <a:endParaRPr lang="en-US" sz="700" dirty="0">
                        <a:latin typeface="Calibri"/>
                        <a:ea typeface="Times New Roman"/>
                        <a:cs typeface="Mangal"/>
                      </a:endParaRPr>
                    </a:p>
                  </a:txBody>
                  <a:tcPr marL="34773" marR="34773" marT="0" marB="0" anchor="ctr"/>
                </a:tc>
                <a:tc>
                  <a:txBody>
                    <a:bodyPr/>
                    <a:lstStyle/>
                    <a:p>
                      <a:pPr marL="0" marR="0" algn="ctr">
                        <a:lnSpc>
                          <a:spcPct val="115000"/>
                        </a:lnSpc>
                        <a:spcBef>
                          <a:spcPts val="0"/>
                        </a:spcBef>
                        <a:spcAft>
                          <a:spcPts val="0"/>
                        </a:spcAft>
                      </a:pPr>
                      <a:r>
                        <a:rPr lang="hi-IN" sz="700" dirty="0"/>
                        <a:t>प्राप्त आवेदनों की संख्या</a:t>
                      </a:r>
                      <a:endParaRPr lang="en-US" sz="700" dirty="0">
                        <a:latin typeface="Calibri"/>
                        <a:ea typeface="Times New Roman"/>
                        <a:cs typeface="Mangal"/>
                      </a:endParaRPr>
                    </a:p>
                  </a:txBody>
                  <a:tcPr marL="34773" marR="34773" marT="0" marB="0" anchor="ctr"/>
                </a:tc>
                <a:tc>
                  <a:txBody>
                    <a:bodyPr/>
                    <a:lstStyle/>
                    <a:p>
                      <a:pPr marL="0" marR="0" algn="ctr">
                        <a:lnSpc>
                          <a:spcPct val="115000"/>
                        </a:lnSpc>
                        <a:spcBef>
                          <a:spcPts val="0"/>
                        </a:spcBef>
                        <a:spcAft>
                          <a:spcPts val="0"/>
                        </a:spcAft>
                      </a:pPr>
                      <a:r>
                        <a:rPr lang="hi-IN" sz="700" dirty="0"/>
                        <a:t>सत्यापित हुये आवेदनों की संख्या</a:t>
                      </a:r>
                      <a:endParaRPr lang="en-US" sz="700" dirty="0">
                        <a:latin typeface="Calibri"/>
                        <a:ea typeface="Times New Roman"/>
                        <a:cs typeface="Mangal"/>
                      </a:endParaRPr>
                    </a:p>
                  </a:txBody>
                  <a:tcPr marL="34773" marR="34773" marT="0" marB="0" anchor="ctr"/>
                </a:tc>
                <a:tc>
                  <a:txBody>
                    <a:bodyPr/>
                    <a:lstStyle/>
                    <a:p>
                      <a:pPr marL="0" marR="0" algn="ctr">
                        <a:lnSpc>
                          <a:spcPct val="115000"/>
                        </a:lnSpc>
                        <a:spcBef>
                          <a:spcPts val="0"/>
                        </a:spcBef>
                        <a:spcAft>
                          <a:spcPts val="0"/>
                        </a:spcAft>
                      </a:pPr>
                      <a:r>
                        <a:rPr lang="hi-IN" sz="700"/>
                        <a:t>स्वीकृत हुए आवेदनों की संख्या</a:t>
                      </a:r>
                      <a:endParaRPr lang="en-US" sz="700">
                        <a:latin typeface="Calibri"/>
                        <a:ea typeface="Times New Roman"/>
                        <a:cs typeface="Mangal"/>
                      </a:endParaRPr>
                    </a:p>
                  </a:txBody>
                  <a:tcPr marL="34773" marR="34773" marT="0" marB="0" anchor="ctr"/>
                </a:tc>
                <a:tc>
                  <a:txBody>
                    <a:bodyPr/>
                    <a:lstStyle/>
                    <a:p>
                      <a:pPr marL="0" marR="0" algn="ctr">
                        <a:lnSpc>
                          <a:spcPct val="115000"/>
                        </a:lnSpc>
                        <a:spcBef>
                          <a:spcPts val="0"/>
                        </a:spcBef>
                        <a:spcAft>
                          <a:spcPts val="0"/>
                        </a:spcAft>
                      </a:pPr>
                      <a:r>
                        <a:rPr lang="hi-IN" sz="700"/>
                        <a:t>अस्वीकृत हुए आवेदनों की संख्या</a:t>
                      </a:r>
                      <a:endParaRPr lang="en-US" sz="700">
                        <a:latin typeface="Calibri"/>
                        <a:ea typeface="Times New Roman"/>
                        <a:cs typeface="Mangal"/>
                      </a:endParaRPr>
                    </a:p>
                  </a:txBody>
                  <a:tcPr marL="34773" marR="34773" marT="0" marB="0" anchor="ctr"/>
                </a:tc>
                <a:tc>
                  <a:txBody>
                    <a:bodyPr/>
                    <a:lstStyle/>
                    <a:p>
                      <a:pPr marL="0" marR="0" algn="ctr">
                        <a:lnSpc>
                          <a:spcPct val="115000"/>
                        </a:lnSpc>
                        <a:spcBef>
                          <a:spcPts val="0"/>
                        </a:spcBef>
                        <a:spcAft>
                          <a:spcPts val="0"/>
                        </a:spcAft>
                      </a:pPr>
                      <a:r>
                        <a:rPr lang="hi-IN" sz="700"/>
                        <a:t>पूर्ण निर्मित शौचालयों की संख्या</a:t>
                      </a:r>
                      <a:endParaRPr lang="en-US" sz="700">
                        <a:latin typeface="Calibri"/>
                        <a:ea typeface="Times New Roman"/>
                        <a:cs typeface="Mangal"/>
                      </a:endParaRPr>
                    </a:p>
                  </a:txBody>
                  <a:tcPr marL="34773" marR="34773" marT="0" marB="0" anchor="ctr"/>
                </a:tc>
                <a:tc>
                  <a:txBody>
                    <a:bodyPr/>
                    <a:lstStyle/>
                    <a:p>
                      <a:pPr marL="0" marR="0" algn="ctr">
                        <a:lnSpc>
                          <a:spcPct val="115000"/>
                        </a:lnSpc>
                        <a:spcBef>
                          <a:spcPts val="0"/>
                        </a:spcBef>
                        <a:spcAft>
                          <a:spcPts val="0"/>
                        </a:spcAft>
                      </a:pPr>
                      <a:r>
                        <a:rPr lang="hi-IN" sz="700"/>
                        <a:t>निर्माणाधीन शौचालयों की संख्या</a:t>
                      </a:r>
                      <a:endParaRPr lang="en-US" sz="700">
                        <a:latin typeface="Calibri"/>
                        <a:ea typeface="Times New Roman"/>
                        <a:cs typeface="Mangal"/>
                      </a:endParaRPr>
                    </a:p>
                  </a:txBody>
                  <a:tcPr marL="34773" marR="34773" marT="0" marB="0" anchor="ctr"/>
                </a:tc>
              </a:tr>
              <a:tr h="114668">
                <a:tc>
                  <a:txBody>
                    <a:bodyPr/>
                    <a:lstStyle/>
                    <a:p>
                      <a:pPr marL="0" marR="0" algn="ctr">
                        <a:lnSpc>
                          <a:spcPct val="115000"/>
                        </a:lnSpc>
                        <a:spcBef>
                          <a:spcPts val="0"/>
                        </a:spcBef>
                        <a:spcAft>
                          <a:spcPts val="0"/>
                        </a:spcAft>
                      </a:pPr>
                      <a:r>
                        <a:rPr lang="en-US" sz="700"/>
                        <a:t>1</a:t>
                      </a:r>
                      <a:endParaRPr lang="en-US" sz="700">
                        <a:latin typeface="Calibri"/>
                        <a:ea typeface="Times New Roman"/>
                        <a:cs typeface="Mangal"/>
                      </a:endParaRPr>
                    </a:p>
                  </a:txBody>
                  <a:tcPr marL="34773" marR="34773" marT="0" marB="0"/>
                </a:tc>
                <a:tc>
                  <a:txBody>
                    <a:bodyPr/>
                    <a:lstStyle/>
                    <a:p>
                      <a:pPr marL="0" marR="0" algn="ctr">
                        <a:lnSpc>
                          <a:spcPct val="115000"/>
                        </a:lnSpc>
                        <a:spcBef>
                          <a:spcPts val="0"/>
                        </a:spcBef>
                        <a:spcAft>
                          <a:spcPts val="0"/>
                        </a:spcAft>
                      </a:pPr>
                      <a:r>
                        <a:rPr lang="en-US" sz="700"/>
                        <a:t>2</a:t>
                      </a:r>
                      <a:endParaRPr lang="en-US" sz="700">
                        <a:latin typeface="Calibri"/>
                        <a:ea typeface="Times New Roman"/>
                        <a:cs typeface="Mangal"/>
                      </a:endParaRPr>
                    </a:p>
                  </a:txBody>
                  <a:tcPr marL="34773" marR="34773" marT="0" marB="0"/>
                </a:tc>
                <a:tc>
                  <a:txBody>
                    <a:bodyPr/>
                    <a:lstStyle/>
                    <a:p>
                      <a:pPr marL="0" marR="0" algn="ctr">
                        <a:lnSpc>
                          <a:spcPct val="115000"/>
                        </a:lnSpc>
                        <a:spcBef>
                          <a:spcPts val="0"/>
                        </a:spcBef>
                        <a:spcAft>
                          <a:spcPts val="0"/>
                        </a:spcAft>
                      </a:pPr>
                      <a:r>
                        <a:rPr lang="en-US" sz="700"/>
                        <a:t>3</a:t>
                      </a:r>
                      <a:endParaRPr lang="en-US" sz="700">
                        <a:latin typeface="Calibri"/>
                        <a:ea typeface="Times New Roman"/>
                        <a:cs typeface="Mangal"/>
                      </a:endParaRPr>
                    </a:p>
                  </a:txBody>
                  <a:tcPr marL="34773" marR="34773" marT="0" marB="0"/>
                </a:tc>
                <a:tc>
                  <a:txBody>
                    <a:bodyPr/>
                    <a:lstStyle/>
                    <a:p>
                      <a:pPr marL="0" marR="0" algn="ctr">
                        <a:lnSpc>
                          <a:spcPct val="115000"/>
                        </a:lnSpc>
                        <a:spcBef>
                          <a:spcPts val="0"/>
                        </a:spcBef>
                        <a:spcAft>
                          <a:spcPts val="0"/>
                        </a:spcAft>
                      </a:pPr>
                      <a:r>
                        <a:rPr lang="en-US" sz="700"/>
                        <a:t>4</a:t>
                      </a:r>
                      <a:endParaRPr lang="en-US" sz="700">
                        <a:latin typeface="Calibri"/>
                        <a:ea typeface="Times New Roman"/>
                        <a:cs typeface="Mangal"/>
                      </a:endParaRPr>
                    </a:p>
                  </a:txBody>
                  <a:tcPr marL="34773" marR="34773" marT="0" marB="0"/>
                </a:tc>
                <a:tc>
                  <a:txBody>
                    <a:bodyPr/>
                    <a:lstStyle/>
                    <a:p>
                      <a:pPr marL="0" marR="0" algn="ctr">
                        <a:lnSpc>
                          <a:spcPct val="115000"/>
                        </a:lnSpc>
                        <a:spcBef>
                          <a:spcPts val="0"/>
                        </a:spcBef>
                        <a:spcAft>
                          <a:spcPts val="0"/>
                        </a:spcAft>
                      </a:pPr>
                      <a:r>
                        <a:rPr lang="en-US" sz="700"/>
                        <a:t>5</a:t>
                      </a:r>
                      <a:endParaRPr lang="en-US" sz="700">
                        <a:latin typeface="Calibri"/>
                        <a:ea typeface="Times New Roman"/>
                        <a:cs typeface="Mangal"/>
                      </a:endParaRPr>
                    </a:p>
                  </a:txBody>
                  <a:tcPr marL="34773" marR="34773" marT="0" marB="0"/>
                </a:tc>
                <a:tc>
                  <a:txBody>
                    <a:bodyPr/>
                    <a:lstStyle/>
                    <a:p>
                      <a:pPr marL="0" marR="0" algn="ctr">
                        <a:lnSpc>
                          <a:spcPct val="115000"/>
                        </a:lnSpc>
                        <a:spcBef>
                          <a:spcPts val="0"/>
                        </a:spcBef>
                        <a:spcAft>
                          <a:spcPts val="0"/>
                        </a:spcAft>
                      </a:pPr>
                      <a:r>
                        <a:rPr lang="en-US" sz="700"/>
                        <a:t>6</a:t>
                      </a:r>
                      <a:endParaRPr lang="en-US" sz="700">
                        <a:latin typeface="Calibri"/>
                        <a:ea typeface="Times New Roman"/>
                        <a:cs typeface="Mangal"/>
                      </a:endParaRPr>
                    </a:p>
                  </a:txBody>
                  <a:tcPr marL="34773" marR="34773" marT="0" marB="0"/>
                </a:tc>
                <a:tc>
                  <a:txBody>
                    <a:bodyPr/>
                    <a:lstStyle/>
                    <a:p>
                      <a:pPr marL="0" marR="0" algn="ctr">
                        <a:lnSpc>
                          <a:spcPct val="115000"/>
                        </a:lnSpc>
                        <a:spcBef>
                          <a:spcPts val="0"/>
                        </a:spcBef>
                        <a:spcAft>
                          <a:spcPts val="0"/>
                        </a:spcAft>
                      </a:pPr>
                      <a:r>
                        <a:rPr lang="en-US" sz="700"/>
                        <a:t>7</a:t>
                      </a:r>
                      <a:endParaRPr lang="en-US" sz="700">
                        <a:latin typeface="Calibri"/>
                        <a:ea typeface="Times New Roman"/>
                        <a:cs typeface="Mangal"/>
                      </a:endParaRPr>
                    </a:p>
                  </a:txBody>
                  <a:tcPr marL="34773" marR="34773" marT="0" marB="0"/>
                </a:tc>
                <a:tc>
                  <a:txBody>
                    <a:bodyPr/>
                    <a:lstStyle/>
                    <a:p>
                      <a:pPr marL="0" marR="0" algn="ctr">
                        <a:lnSpc>
                          <a:spcPct val="115000"/>
                        </a:lnSpc>
                        <a:spcBef>
                          <a:spcPts val="0"/>
                        </a:spcBef>
                        <a:spcAft>
                          <a:spcPts val="0"/>
                        </a:spcAft>
                      </a:pPr>
                      <a:r>
                        <a:rPr lang="en-US" sz="700"/>
                        <a:t>8</a:t>
                      </a:r>
                      <a:endParaRPr lang="en-US" sz="700">
                        <a:latin typeface="Calibri"/>
                        <a:ea typeface="Times New Roman"/>
                        <a:cs typeface="Mangal"/>
                      </a:endParaRPr>
                    </a:p>
                  </a:txBody>
                  <a:tcPr marL="34773" marR="34773" marT="0" marB="0"/>
                </a:tc>
              </a:tr>
              <a:tr h="131508">
                <a:tc>
                  <a:txBody>
                    <a:bodyPr/>
                    <a:lstStyle/>
                    <a:p>
                      <a:pPr marL="0" marR="0">
                        <a:lnSpc>
                          <a:spcPct val="115000"/>
                        </a:lnSpc>
                        <a:spcBef>
                          <a:spcPts val="0"/>
                        </a:spcBef>
                        <a:spcAft>
                          <a:spcPts val="0"/>
                        </a:spcAft>
                      </a:pPr>
                      <a:r>
                        <a:rPr lang="en-US" sz="700"/>
                        <a:t>10.05.2017</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3195</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2428</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1954</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1917</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344</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202</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223</a:t>
                      </a:r>
                      <a:endParaRPr lang="en-US" sz="700">
                        <a:latin typeface="Calibri"/>
                        <a:ea typeface="Times New Roman"/>
                        <a:cs typeface="Mangal"/>
                      </a:endParaRPr>
                    </a:p>
                  </a:txBody>
                  <a:tcPr marL="34773" marR="34773" marT="0" marB="0"/>
                </a:tc>
              </a:tr>
              <a:tr h="131508">
                <a:tc>
                  <a:txBody>
                    <a:bodyPr/>
                    <a:lstStyle/>
                    <a:p>
                      <a:pPr marL="0" marR="0">
                        <a:lnSpc>
                          <a:spcPct val="115000"/>
                        </a:lnSpc>
                        <a:spcBef>
                          <a:spcPts val="0"/>
                        </a:spcBef>
                        <a:spcAft>
                          <a:spcPts val="0"/>
                        </a:spcAft>
                      </a:pPr>
                      <a:r>
                        <a:rPr lang="en-US" sz="700"/>
                        <a:t>11.05.2017</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3195</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2428</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1954</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1917</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344</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227</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241</a:t>
                      </a:r>
                      <a:endParaRPr lang="en-US" sz="700">
                        <a:latin typeface="Calibri"/>
                        <a:ea typeface="Times New Roman"/>
                        <a:cs typeface="Mangal"/>
                      </a:endParaRPr>
                    </a:p>
                  </a:txBody>
                  <a:tcPr marL="34773" marR="34773" marT="0" marB="0"/>
                </a:tc>
              </a:tr>
              <a:tr h="131508">
                <a:tc>
                  <a:txBody>
                    <a:bodyPr/>
                    <a:lstStyle/>
                    <a:p>
                      <a:pPr marL="0" marR="0">
                        <a:lnSpc>
                          <a:spcPct val="115000"/>
                        </a:lnSpc>
                        <a:spcBef>
                          <a:spcPts val="0"/>
                        </a:spcBef>
                        <a:spcAft>
                          <a:spcPts val="0"/>
                        </a:spcAft>
                      </a:pPr>
                      <a:r>
                        <a:rPr lang="en-US" sz="700"/>
                        <a:t>17.05.2017</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3195</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2</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0</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0</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0</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234</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253</a:t>
                      </a:r>
                      <a:endParaRPr lang="en-US" sz="700" dirty="0">
                        <a:latin typeface="Calibri"/>
                        <a:ea typeface="Times New Roman"/>
                        <a:cs typeface="Mangal"/>
                      </a:endParaRPr>
                    </a:p>
                  </a:txBody>
                  <a:tcPr marL="34773" marR="34773" marT="0" marB="0"/>
                </a:tc>
              </a:tr>
              <a:tr h="131508">
                <a:tc>
                  <a:txBody>
                    <a:bodyPr/>
                    <a:lstStyle/>
                    <a:p>
                      <a:pPr marL="0" marR="0">
                        <a:lnSpc>
                          <a:spcPct val="115000"/>
                        </a:lnSpc>
                        <a:spcBef>
                          <a:spcPts val="0"/>
                        </a:spcBef>
                        <a:spcAft>
                          <a:spcPts val="0"/>
                        </a:spcAft>
                      </a:pPr>
                      <a:r>
                        <a:rPr lang="en-US" sz="700"/>
                        <a:t>18.05.2017</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3195</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5</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5</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0</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0</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241</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254</a:t>
                      </a:r>
                      <a:endParaRPr lang="en-US" sz="700" dirty="0">
                        <a:latin typeface="Calibri"/>
                        <a:ea typeface="Times New Roman"/>
                        <a:cs typeface="Mangal"/>
                      </a:endParaRPr>
                    </a:p>
                  </a:txBody>
                  <a:tcPr marL="34773" marR="34773" marT="0" marB="0"/>
                </a:tc>
              </a:tr>
              <a:tr h="131508">
                <a:tc>
                  <a:txBody>
                    <a:bodyPr/>
                    <a:lstStyle/>
                    <a:p>
                      <a:pPr marL="0" marR="0">
                        <a:lnSpc>
                          <a:spcPct val="115000"/>
                        </a:lnSpc>
                        <a:spcBef>
                          <a:spcPts val="0"/>
                        </a:spcBef>
                        <a:spcAft>
                          <a:spcPts val="0"/>
                        </a:spcAft>
                      </a:pPr>
                      <a:r>
                        <a:rPr lang="en-US" sz="700"/>
                        <a:t>24.05.2017</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3195</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4</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4</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0</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0</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246</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254</a:t>
                      </a:r>
                      <a:endParaRPr lang="en-US" sz="700" dirty="0">
                        <a:latin typeface="Calibri"/>
                        <a:ea typeface="Times New Roman"/>
                        <a:cs typeface="Mangal"/>
                      </a:endParaRPr>
                    </a:p>
                  </a:txBody>
                  <a:tcPr marL="34773" marR="34773" marT="0" marB="0"/>
                </a:tc>
              </a:tr>
              <a:tr h="131508">
                <a:tc>
                  <a:txBody>
                    <a:bodyPr/>
                    <a:lstStyle/>
                    <a:p>
                      <a:pPr marL="0" marR="0">
                        <a:lnSpc>
                          <a:spcPct val="115000"/>
                        </a:lnSpc>
                        <a:spcBef>
                          <a:spcPts val="0"/>
                        </a:spcBef>
                        <a:spcAft>
                          <a:spcPts val="0"/>
                        </a:spcAft>
                      </a:pPr>
                      <a:r>
                        <a:rPr lang="en-US" sz="700" dirty="0"/>
                        <a:t>25.05.2017</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3195</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8</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8</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0</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0</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a:t>250</a:t>
                      </a:r>
                      <a:endParaRPr lang="en-US" sz="70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800" dirty="0"/>
                        <a:t>255</a:t>
                      </a:r>
                      <a:endParaRPr lang="en-US" sz="700" dirty="0">
                        <a:latin typeface="Calibri"/>
                        <a:ea typeface="Times New Roman"/>
                        <a:cs typeface="Mangal"/>
                      </a:endParaRPr>
                    </a:p>
                  </a:txBody>
                  <a:tcPr marL="34773" marR="34773" marT="0" marB="0"/>
                </a:tc>
              </a:tr>
              <a:tr h="131508">
                <a:tc>
                  <a:txBody>
                    <a:bodyPr/>
                    <a:lstStyle/>
                    <a:p>
                      <a:pPr marL="0" marR="0">
                        <a:lnSpc>
                          <a:spcPct val="115000"/>
                        </a:lnSpc>
                        <a:spcBef>
                          <a:spcPts val="0"/>
                        </a:spcBef>
                        <a:spcAft>
                          <a:spcPts val="0"/>
                        </a:spcAft>
                      </a:pPr>
                      <a:r>
                        <a:rPr lang="en-US" sz="700" dirty="0" smtClean="0">
                          <a:latin typeface="Calibri"/>
                          <a:ea typeface="Times New Roman"/>
                          <a:cs typeface="Mangal"/>
                        </a:rPr>
                        <a:t>31.05.2017</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700" dirty="0" smtClean="0">
                          <a:latin typeface="Calibri"/>
                          <a:ea typeface="Times New Roman"/>
                          <a:cs typeface="Mangal"/>
                        </a:rPr>
                        <a:t>3195</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700" dirty="0" smtClean="0">
                          <a:latin typeface="Calibri"/>
                          <a:ea typeface="Times New Roman"/>
                          <a:cs typeface="Mangal"/>
                        </a:rPr>
                        <a:t>56</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700" dirty="0" smtClean="0">
                          <a:latin typeface="Calibri"/>
                          <a:ea typeface="Times New Roman"/>
                          <a:cs typeface="Mangal"/>
                        </a:rPr>
                        <a:t>20</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700" dirty="0" smtClean="0">
                          <a:latin typeface="Calibri"/>
                          <a:ea typeface="Times New Roman"/>
                          <a:cs typeface="Mangal"/>
                        </a:rPr>
                        <a:t>0</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700" dirty="0" smtClean="0">
                          <a:latin typeface="Calibri"/>
                          <a:ea typeface="Times New Roman"/>
                          <a:cs typeface="Mangal"/>
                        </a:rPr>
                        <a:t>263</a:t>
                      </a:r>
                      <a:endParaRPr lang="en-US" sz="700" dirty="0">
                        <a:latin typeface="Calibri"/>
                        <a:ea typeface="Times New Roman"/>
                        <a:cs typeface="Mangal"/>
                      </a:endParaRPr>
                    </a:p>
                  </a:txBody>
                  <a:tcPr marL="34773" marR="34773" marT="0" marB="0"/>
                </a:tc>
                <a:tc>
                  <a:txBody>
                    <a:bodyPr/>
                    <a:lstStyle/>
                    <a:p>
                      <a:pPr marL="0" marR="0">
                        <a:lnSpc>
                          <a:spcPct val="115000"/>
                        </a:lnSpc>
                        <a:spcBef>
                          <a:spcPts val="0"/>
                        </a:spcBef>
                        <a:spcAft>
                          <a:spcPts val="0"/>
                        </a:spcAft>
                      </a:pPr>
                      <a:r>
                        <a:rPr lang="en-US" sz="700" dirty="0" smtClean="0">
                          <a:latin typeface="Calibri"/>
                          <a:ea typeface="Times New Roman"/>
                          <a:cs typeface="Mangal"/>
                        </a:rPr>
                        <a:t>256</a:t>
                      </a:r>
                      <a:endParaRPr lang="en-US" sz="700" dirty="0">
                        <a:latin typeface="Calibri"/>
                        <a:ea typeface="Times New Roman"/>
                        <a:cs typeface="Mangal"/>
                      </a:endParaRPr>
                    </a:p>
                  </a:txBody>
                  <a:tcPr marL="34773" marR="34773" marT="0" marB="0"/>
                </a:tc>
              </a:tr>
            </a:tbl>
          </a:graphicData>
        </a:graphic>
      </p:graphicFrame>
      <p:sp>
        <p:nvSpPr>
          <p:cNvPr id="9" name="Rectangle 8"/>
          <p:cNvSpPr/>
          <p:nvPr/>
        </p:nvSpPr>
        <p:spPr>
          <a:xfrm>
            <a:off x="914400" y="7086600"/>
            <a:ext cx="4457700" cy="307777"/>
          </a:xfrm>
          <a:prstGeom prst="rect">
            <a:avLst/>
          </a:prstGeom>
        </p:spPr>
        <p:txBody>
          <a:bodyPr wrap="square">
            <a:spAutoFit/>
          </a:bodyPr>
          <a:lstStyle/>
          <a:p>
            <a:r>
              <a:rPr lang="hi-IN" sz="1400" dirty="0" smtClean="0"/>
              <a:t>खुले से शौच मुक्त (</a:t>
            </a:r>
            <a:r>
              <a:rPr lang="en-US" sz="1400" dirty="0" smtClean="0"/>
              <a:t>ODF) </a:t>
            </a:r>
            <a:r>
              <a:rPr lang="hi-IN" sz="1400" dirty="0" smtClean="0"/>
              <a:t>की प्रगति रिपोर्ट</a:t>
            </a:r>
            <a:endParaRPr lang="en-US" sz="1400" dirty="0"/>
          </a:p>
        </p:txBody>
      </p:sp>
      <p:graphicFrame>
        <p:nvGraphicFramePr>
          <p:cNvPr id="10" name="Table 9"/>
          <p:cNvGraphicFramePr>
            <a:graphicFrameLocks noGrp="1"/>
          </p:cNvGraphicFramePr>
          <p:nvPr/>
        </p:nvGraphicFramePr>
        <p:xfrm>
          <a:off x="990602" y="7400319"/>
          <a:ext cx="5410199" cy="1597948"/>
        </p:xfrm>
        <a:graphic>
          <a:graphicData uri="http://schemas.openxmlformats.org/drawingml/2006/table">
            <a:tbl>
              <a:tblPr>
                <a:tableStyleId>{284E427A-3D55-4303-BF80-6455036E1DE7}</a:tableStyleId>
              </a:tblPr>
              <a:tblGrid>
                <a:gridCol w="740087"/>
                <a:gridCol w="1148334"/>
                <a:gridCol w="880352"/>
                <a:gridCol w="880352"/>
                <a:gridCol w="880352"/>
                <a:gridCol w="880722"/>
              </a:tblGrid>
              <a:tr h="386797">
                <a:tc>
                  <a:txBody>
                    <a:bodyPr/>
                    <a:lstStyle/>
                    <a:p>
                      <a:pPr marL="0" marR="0" algn="ctr">
                        <a:lnSpc>
                          <a:spcPct val="115000"/>
                        </a:lnSpc>
                        <a:spcBef>
                          <a:spcPts val="0"/>
                        </a:spcBef>
                        <a:spcAft>
                          <a:spcPts val="0"/>
                        </a:spcAft>
                      </a:pPr>
                      <a:r>
                        <a:rPr lang="hi-IN" sz="650" dirty="0"/>
                        <a:t>दिनांक</a:t>
                      </a:r>
                      <a:endParaRPr lang="en-US" sz="650" dirty="0">
                        <a:latin typeface="Calibri"/>
                        <a:ea typeface="Times New Roman"/>
                        <a:cs typeface="Mangal"/>
                      </a:endParaRPr>
                    </a:p>
                  </a:txBody>
                  <a:tcPr marL="33689" marR="33689" marT="0" marB="0" anchor="ctr"/>
                </a:tc>
                <a:tc>
                  <a:txBody>
                    <a:bodyPr/>
                    <a:lstStyle/>
                    <a:p>
                      <a:pPr marL="0" marR="0" algn="ctr">
                        <a:lnSpc>
                          <a:spcPct val="115000"/>
                        </a:lnSpc>
                        <a:spcBef>
                          <a:spcPts val="0"/>
                        </a:spcBef>
                        <a:spcAft>
                          <a:spcPts val="0"/>
                        </a:spcAft>
                      </a:pPr>
                      <a:r>
                        <a:rPr lang="hi-IN" sz="650" dirty="0"/>
                        <a:t>कुल वार्डो की संख्या</a:t>
                      </a:r>
                      <a:endParaRPr lang="en-US" sz="650" dirty="0">
                        <a:latin typeface="Calibri"/>
                        <a:ea typeface="Times New Roman"/>
                        <a:cs typeface="Mangal"/>
                      </a:endParaRPr>
                    </a:p>
                  </a:txBody>
                  <a:tcPr marL="33689" marR="33689" marT="0" marB="0" anchor="ctr"/>
                </a:tc>
                <a:tc>
                  <a:txBody>
                    <a:bodyPr/>
                    <a:lstStyle/>
                    <a:p>
                      <a:pPr marL="0" marR="0" algn="ctr">
                        <a:lnSpc>
                          <a:spcPct val="115000"/>
                        </a:lnSpc>
                        <a:spcBef>
                          <a:spcPts val="0"/>
                        </a:spcBef>
                        <a:spcAft>
                          <a:spcPts val="0"/>
                        </a:spcAft>
                      </a:pPr>
                      <a:r>
                        <a:rPr lang="hi-IN" sz="650" dirty="0"/>
                        <a:t>ओडीएफ हुए वार्डो की संख्या</a:t>
                      </a:r>
                      <a:endParaRPr lang="en-US" sz="650" dirty="0">
                        <a:latin typeface="Calibri"/>
                        <a:ea typeface="Times New Roman"/>
                        <a:cs typeface="Mangal"/>
                      </a:endParaRPr>
                    </a:p>
                  </a:txBody>
                  <a:tcPr marL="33689" marR="33689" marT="0" marB="0" anchor="ctr"/>
                </a:tc>
                <a:tc>
                  <a:txBody>
                    <a:bodyPr/>
                    <a:lstStyle/>
                    <a:p>
                      <a:pPr marL="0" marR="0">
                        <a:lnSpc>
                          <a:spcPct val="115000"/>
                        </a:lnSpc>
                        <a:spcBef>
                          <a:spcPts val="0"/>
                        </a:spcBef>
                        <a:spcAft>
                          <a:spcPts val="0"/>
                        </a:spcAft>
                      </a:pPr>
                      <a:r>
                        <a:rPr lang="hi-IN" sz="650" dirty="0"/>
                        <a:t>पोर्टल पर अपलोड हुए ओडीएफ हुए वार्डो की संख्या</a:t>
                      </a:r>
                      <a:endParaRPr lang="en-US" sz="650" dirty="0">
                        <a:latin typeface="Calibri"/>
                        <a:ea typeface="Times New Roman"/>
                        <a:cs typeface="Mangal"/>
                      </a:endParaRPr>
                    </a:p>
                  </a:txBody>
                  <a:tcPr marL="33689" marR="33689" marT="0" marB="0"/>
                </a:tc>
                <a:tc gridSpan="2">
                  <a:txBody>
                    <a:bodyPr/>
                    <a:lstStyle/>
                    <a:p>
                      <a:pPr marL="0" marR="0">
                        <a:lnSpc>
                          <a:spcPct val="115000"/>
                        </a:lnSpc>
                        <a:spcBef>
                          <a:spcPts val="0"/>
                        </a:spcBef>
                        <a:spcAft>
                          <a:spcPts val="0"/>
                        </a:spcAft>
                      </a:pPr>
                      <a:r>
                        <a:rPr lang="hi-IN" sz="650" dirty="0"/>
                        <a:t>पोर्टल पर अपलोड</a:t>
                      </a:r>
                      <a:endParaRPr lang="en-US" sz="650" dirty="0">
                        <a:latin typeface="Calibri"/>
                        <a:ea typeface="Times New Roman"/>
                        <a:cs typeface="Mangal"/>
                      </a:endParaRPr>
                    </a:p>
                  </a:txBody>
                  <a:tcPr marL="33689" marR="33689" marT="0" marB="0"/>
                </a:tc>
                <a:tc hMerge="1">
                  <a:txBody>
                    <a:bodyPr/>
                    <a:lstStyle/>
                    <a:p>
                      <a:endParaRPr lang="en-US"/>
                    </a:p>
                  </a:txBody>
                  <a:tcPr/>
                </a:tc>
              </a:tr>
              <a:tr h="257657">
                <a:tc>
                  <a:txBody>
                    <a:bodyPr/>
                    <a:lstStyle/>
                    <a:p>
                      <a:pPr marL="0" marR="0">
                        <a:lnSpc>
                          <a:spcPct val="115000"/>
                        </a:lnSpc>
                        <a:spcBef>
                          <a:spcPts val="0"/>
                        </a:spcBef>
                        <a:spcAft>
                          <a:spcPts val="0"/>
                        </a:spcAft>
                      </a:pPr>
                      <a:endParaRPr lang="en-US" sz="650" dirty="0">
                        <a:solidFill>
                          <a:srgbClr val="000000"/>
                        </a:solidFill>
                        <a:latin typeface="Arial"/>
                        <a:ea typeface="Times New Roman"/>
                        <a:cs typeface="Mangal"/>
                      </a:endParaRPr>
                    </a:p>
                  </a:txBody>
                  <a:tcPr marL="33689" marR="33689" marT="0" marB="0"/>
                </a:tc>
                <a:tc>
                  <a:txBody>
                    <a:bodyPr/>
                    <a:lstStyle/>
                    <a:p>
                      <a:pPr marL="0" marR="0">
                        <a:lnSpc>
                          <a:spcPct val="115000"/>
                        </a:lnSpc>
                        <a:spcBef>
                          <a:spcPts val="0"/>
                        </a:spcBef>
                        <a:spcAft>
                          <a:spcPts val="0"/>
                        </a:spcAft>
                      </a:pPr>
                      <a:endParaRPr lang="en-US" sz="650" dirty="0">
                        <a:solidFill>
                          <a:srgbClr val="000000"/>
                        </a:solidFill>
                        <a:latin typeface="Arial"/>
                        <a:ea typeface="Times New Roman"/>
                        <a:cs typeface="Mangal"/>
                      </a:endParaRPr>
                    </a:p>
                  </a:txBody>
                  <a:tcPr marL="33689" marR="33689" marT="0" marB="0"/>
                </a:tc>
                <a:tc>
                  <a:txBody>
                    <a:bodyPr/>
                    <a:lstStyle/>
                    <a:p>
                      <a:pPr marL="0" marR="0">
                        <a:lnSpc>
                          <a:spcPct val="115000"/>
                        </a:lnSpc>
                        <a:spcBef>
                          <a:spcPts val="0"/>
                        </a:spcBef>
                        <a:spcAft>
                          <a:spcPts val="0"/>
                        </a:spcAft>
                      </a:pPr>
                      <a:endParaRPr lang="en-US" sz="650" dirty="0">
                        <a:solidFill>
                          <a:srgbClr val="000000"/>
                        </a:solidFill>
                        <a:latin typeface="Arial"/>
                        <a:ea typeface="Times New Roman"/>
                        <a:cs typeface="Mangal"/>
                      </a:endParaRPr>
                    </a:p>
                  </a:txBody>
                  <a:tcPr marL="33689" marR="33689" marT="0" marB="0"/>
                </a:tc>
                <a:tc>
                  <a:txBody>
                    <a:bodyPr/>
                    <a:lstStyle/>
                    <a:p>
                      <a:pPr marL="0" marR="0">
                        <a:lnSpc>
                          <a:spcPct val="115000"/>
                        </a:lnSpc>
                        <a:spcBef>
                          <a:spcPts val="0"/>
                        </a:spcBef>
                        <a:spcAft>
                          <a:spcPts val="0"/>
                        </a:spcAft>
                      </a:pPr>
                      <a:endParaRPr lang="en-US" sz="650" dirty="0">
                        <a:solidFill>
                          <a:srgbClr val="000000"/>
                        </a:solidFill>
                        <a:latin typeface="Arial"/>
                        <a:ea typeface="Times New Roman"/>
                        <a:cs typeface="Mangal"/>
                      </a:endParaRPr>
                    </a:p>
                  </a:txBody>
                  <a:tcPr marL="33689" marR="33689" marT="0" marB="0"/>
                </a:tc>
                <a:tc>
                  <a:txBody>
                    <a:bodyPr/>
                    <a:lstStyle/>
                    <a:p>
                      <a:pPr marL="0" marR="0">
                        <a:lnSpc>
                          <a:spcPct val="115000"/>
                        </a:lnSpc>
                        <a:spcBef>
                          <a:spcPts val="0"/>
                        </a:spcBef>
                        <a:spcAft>
                          <a:spcPts val="0"/>
                        </a:spcAft>
                      </a:pPr>
                      <a:r>
                        <a:rPr lang="hi-IN" sz="650" dirty="0"/>
                        <a:t>पूर्ण निर्मित शौचालयों की संख्या</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hi-IN" sz="650" dirty="0"/>
                        <a:t>निर्माणाधीन शौचालयों की संख्या</a:t>
                      </a:r>
                      <a:endParaRPr lang="en-US" sz="650" dirty="0">
                        <a:latin typeface="Calibri"/>
                        <a:ea typeface="Times New Roman"/>
                        <a:cs typeface="Mangal"/>
                      </a:endParaRPr>
                    </a:p>
                  </a:txBody>
                  <a:tcPr marL="33689" marR="33689" marT="0" marB="0"/>
                </a:tc>
              </a:tr>
              <a:tr h="99007">
                <a:tc>
                  <a:txBody>
                    <a:bodyPr/>
                    <a:lstStyle/>
                    <a:p>
                      <a:pPr marL="0" marR="0" algn="ctr">
                        <a:lnSpc>
                          <a:spcPct val="115000"/>
                        </a:lnSpc>
                        <a:spcBef>
                          <a:spcPts val="0"/>
                        </a:spcBef>
                        <a:spcAft>
                          <a:spcPts val="0"/>
                        </a:spcAft>
                      </a:pPr>
                      <a:r>
                        <a:rPr lang="en-US" sz="650"/>
                        <a:t>1</a:t>
                      </a:r>
                      <a:endParaRPr lang="en-US" sz="650">
                        <a:latin typeface="Calibri"/>
                        <a:ea typeface="Times New Roman"/>
                        <a:cs typeface="Mangal"/>
                      </a:endParaRPr>
                    </a:p>
                  </a:txBody>
                  <a:tcPr marL="33689" marR="33689" marT="0" marB="0"/>
                </a:tc>
                <a:tc>
                  <a:txBody>
                    <a:bodyPr/>
                    <a:lstStyle/>
                    <a:p>
                      <a:pPr marL="0" marR="0" algn="ctr">
                        <a:lnSpc>
                          <a:spcPct val="115000"/>
                        </a:lnSpc>
                        <a:spcBef>
                          <a:spcPts val="0"/>
                        </a:spcBef>
                        <a:spcAft>
                          <a:spcPts val="0"/>
                        </a:spcAft>
                      </a:pPr>
                      <a:r>
                        <a:rPr lang="en-US" sz="650"/>
                        <a:t>2</a:t>
                      </a:r>
                      <a:endParaRPr lang="en-US" sz="650">
                        <a:latin typeface="Calibri"/>
                        <a:ea typeface="Times New Roman"/>
                        <a:cs typeface="Mangal"/>
                      </a:endParaRPr>
                    </a:p>
                  </a:txBody>
                  <a:tcPr marL="33689" marR="33689" marT="0" marB="0"/>
                </a:tc>
                <a:tc>
                  <a:txBody>
                    <a:bodyPr/>
                    <a:lstStyle/>
                    <a:p>
                      <a:pPr marL="0" marR="0" algn="ctr">
                        <a:lnSpc>
                          <a:spcPct val="115000"/>
                        </a:lnSpc>
                        <a:spcBef>
                          <a:spcPts val="0"/>
                        </a:spcBef>
                        <a:spcAft>
                          <a:spcPts val="0"/>
                        </a:spcAft>
                      </a:pPr>
                      <a:r>
                        <a:rPr lang="en-US" sz="650"/>
                        <a:t>3</a:t>
                      </a:r>
                      <a:endParaRPr lang="en-US" sz="650">
                        <a:latin typeface="Calibri"/>
                        <a:ea typeface="Times New Roman"/>
                        <a:cs typeface="Mangal"/>
                      </a:endParaRPr>
                    </a:p>
                  </a:txBody>
                  <a:tcPr marL="33689" marR="33689" marT="0" marB="0"/>
                </a:tc>
                <a:tc>
                  <a:txBody>
                    <a:bodyPr/>
                    <a:lstStyle/>
                    <a:p>
                      <a:pPr marL="0" marR="0" algn="ctr">
                        <a:lnSpc>
                          <a:spcPct val="115000"/>
                        </a:lnSpc>
                        <a:spcBef>
                          <a:spcPts val="0"/>
                        </a:spcBef>
                        <a:spcAft>
                          <a:spcPts val="0"/>
                        </a:spcAft>
                      </a:pPr>
                      <a:r>
                        <a:rPr lang="en-US" sz="650" dirty="0"/>
                        <a:t>4</a:t>
                      </a:r>
                      <a:endParaRPr lang="en-US" sz="650" dirty="0">
                        <a:latin typeface="Calibri"/>
                        <a:ea typeface="Times New Roman"/>
                        <a:cs typeface="Mangal"/>
                      </a:endParaRPr>
                    </a:p>
                  </a:txBody>
                  <a:tcPr marL="33689" marR="33689" marT="0" marB="0"/>
                </a:tc>
                <a:tc>
                  <a:txBody>
                    <a:bodyPr/>
                    <a:lstStyle/>
                    <a:p>
                      <a:pPr marL="0" marR="0" algn="ctr">
                        <a:lnSpc>
                          <a:spcPct val="115000"/>
                        </a:lnSpc>
                        <a:spcBef>
                          <a:spcPts val="0"/>
                        </a:spcBef>
                        <a:spcAft>
                          <a:spcPts val="0"/>
                        </a:spcAft>
                      </a:pPr>
                      <a:r>
                        <a:rPr lang="en-US" sz="650" dirty="0"/>
                        <a:t>5</a:t>
                      </a:r>
                      <a:endParaRPr lang="en-US" sz="650" dirty="0">
                        <a:latin typeface="Calibri"/>
                        <a:ea typeface="Times New Roman"/>
                        <a:cs typeface="Mangal"/>
                      </a:endParaRPr>
                    </a:p>
                  </a:txBody>
                  <a:tcPr marL="33689" marR="33689" marT="0" marB="0"/>
                </a:tc>
                <a:tc>
                  <a:txBody>
                    <a:bodyPr/>
                    <a:lstStyle/>
                    <a:p>
                      <a:pPr marL="0" marR="0" algn="ctr">
                        <a:lnSpc>
                          <a:spcPct val="115000"/>
                        </a:lnSpc>
                        <a:spcBef>
                          <a:spcPts val="0"/>
                        </a:spcBef>
                        <a:spcAft>
                          <a:spcPts val="0"/>
                        </a:spcAft>
                      </a:pPr>
                      <a:r>
                        <a:rPr lang="en-US" sz="650"/>
                        <a:t>6</a:t>
                      </a:r>
                      <a:endParaRPr lang="en-US" sz="650">
                        <a:latin typeface="Calibri"/>
                        <a:ea typeface="Times New Roman"/>
                        <a:cs typeface="Mangal"/>
                      </a:endParaRPr>
                    </a:p>
                  </a:txBody>
                  <a:tcPr marL="33689" marR="33689" marT="0" marB="0"/>
                </a:tc>
              </a:tr>
              <a:tr h="116226">
                <a:tc>
                  <a:txBody>
                    <a:bodyPr/>
                    <a:lstStyle/>
                    <a:p>
                      <a:pPr marL="0" marR="0">
                        <a:lnSpc>
                          <a:spcPct val="115000"/>
                        </a:lnSpc>
                        <a:spcBef>
                          <a:spcPts val="0"/>
                        </a:spcBef>
                        <a:spcAft>
                          <a:spcPts val="0"/>
                        </a:spcAft>
                      </a:pPr>
                      <a:r>
                        <a:rPr lang="en-US" sz="650"/>
                        <a:t>10.05.2017</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50</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6</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0</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202</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223</a:t>
                      </a:r>
                      <a:endParaRPr lang="en-US" sz="650">
                        <a:latin typeface="Calibri"/>
                        <a:ea typeface="Times New Roman"/>
                        <a:cs typeface="Mangal"/>
                      </a:endParaRPr>
                    </a:p>
                  </a:txBody>
                  <a:tcPr marL="33689" marR="33689" marT="0" marB="0"/>
                </a:tc>
              </a:tr>
              <a:tr h="116226">
                <a:tc>
                  <a:txBody>
                    <a:bodyPr/>
                    <a:lstStyle/>
                    <a:p>
                      <a:pPr marL="0" marR="0">
                        <a:lnSpc>
                          <a:spcPct val="115000"/>
                        </a:lnSpc>
                        <a:spcBef>
                          <a:spcPts val="0"/>
                        </a:spcBef>
                        <a:spcAft>
                          <a:spcPts val="0"/>
                        </a:spcAft>
                      </a:pPr>
                      <a:r>
                        <a:rPr lang="en-US" sz="650"/>
                        <a:t>11.05.2017</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50</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6</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0</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202</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a:t>223</a:t>
                      </a:r>
                      <a:endParaRPr lang="en-US" sz="650" dirty="0">
                        <a:latin typeface="Calibri"/>
                        <a:ea typeface="Times New Roman"/>
                        <a:cs typeface="Mangal"/>
                      </a:endParaRPr>
                    </a:p>
                  </a:txBody>
                  <a:tcPr marL="33689" marR="33689" marT="0" marB="0"/>
                </a:tc>
              </a:tr>
              <a:tr h="116226">
                <a:tc>
                  <a:txBody>
                    <a:bodyPr/>
                    <a:lstStyle/>
                    <a:p>
                      <a:pPr marL="0" marR="0">
                        <a:lnSpc>
                          <a:spcPct val="115000"/>
                        </a:lnSpc>
                        <a:spcBef>
                          <a:spcPts val="0"/>
                        </a:spcBef>
                        <a:spcAft>
                          <a:spcPts val="0"/>
                        </a:spcAft>
                      </a:pPr>
                      <a:r>
                        <a:rPr lang="en-US" sz="650"/>
                        <a:t>17.05.2017</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50</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6</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0</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234</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a:t>253</a:t>
                      </a:r>
                      <a:endParaRPr lang="en-US" sz="650" dirty="0">
                        <a:latin typeface="Calibri"/>
                        <a:ea typeface="Times New Roman"/>
                        <a:cs typeface="Mangal"/>
                      </a:endParaRPr>
                    </a:p>
                  </a:txBody>
                  <a:tcPr marL="33689" marR="33689" marT="0" marB="0"/>
                </a:tc>
              </a:tr>
              <a:tr h="116226">
                <a:tc>
                  <a:txBody>
                    <a:bodyPr/>
                    <a:lstStyle/>
                    <a:p>
                      <a:pPr marL="0" marR="0">
                        <a:lnSpc>
                          <a:spcPct val="115000"/>
                        </a:lnSpc>
                        <a:spcBef>
                          <a:spcPts val="0"/>
                        </a:spcBef>
                        <a:spcAft>
                          <a:spcPts val="0"/>
                        </a:spcAft>
                      </a:pPr>
                      <a:r>
                        <a:rPr lang="en-US" sz="650"/>
                        <a:t>18.05.2017</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50</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6</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0</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241</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a:t>254</a:t>
                      </a:r>
                      <a:endParaRPr lang="en-US" sz="650" dirty="0">
                        <a:latin typeface="Calibri"/>
                        <a:ea typeface="Times New Roman"/>
                        <a:cs typeface="Mangal"/>
                      </a:endParaRPr>
                    </a:p>
                  </a:txBody>
                  <a:tcPr marL="33689" marR="33689" marT="0" marB="0"/>
                </a:tc>
              </a:tr>
              <a:tr h="146833">
                <a:tc>
                  <a:txBody>
                    <a:bodyPr/>
                    <a:lstStyle/>
                    <a:p>
                      <a:pPr marL="0" marR="0">
                        <a:lnSpc>
                          <a:spcPct val="115000"/>
                        </a:lnSpc>
                        <a:spcBef>
                          <a:spcPts val="0"/>
                        </a:spcBef>
                        <a:spcAft>
                          <a:spcPts val="0"/>
                        </a:spcAft>
                      </a:pPr>
                      <a:r>
                        <a:rPr lang="en-US" sz="650"/>
                        <a:t>24.05.2017</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a:t>50</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6</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0</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a:t>241</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a:t>254</a:t>
                      </a:r>
                      <a:endParaRPr lang="en-US" sz="650" dirty="0">
                        <a:latin typeface="Calibri"/>
                        <a:ea typeface="Times New Roman"/>
                        <a:cs typeface="Mangal"/>
                      </a:endParaRPr>
                    </a:p>
                  </a:txBody>
                  <a:tcPr marL="33689" marR="33689" marT="0" marB="0"/>
                </a:tc>
              </a:tr>
              <a:tr h="32097">
                <a:tc>
                  <a:txBody>
                    <a:bodyPr/>
                    <a:lstStyle/>
                    <a:p>
                      <a:pPr marL="0" marR="0">
                        <a:lnSpc>
                          <a:spcPct val="115000"/>
                        </a:lnSpc>
                        <a:spcBef>
                          <a:spcPts val="0"/>
                        </a:spcBef>
                        <a:spcAft>
                          <a:spcPts val="0"/>
                        </a:spcAft>
                      </a:pPr>
                      <a:r>
                        <a:rPr lang="en-US" sz="650"/>
                        <a:t>25.05.2017</a:t>
                      </a:r>
                      <a:endParaRPr lang="en-US" sz="65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a:t>50</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a:t>6</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a:t>0</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a:t>249</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a:t>255</a:t>
                      </a:r>
                      <a:endParaRPr lang="en-US" sz="650" dirty="0">
                        <a:latin typeface="Calibri"/>
                        <a:ea typeface="Times New Roman"/>
                        <a:cs typeface="Mangal"/>
                      </a:endParaRPr>
                    </a:p>
                  </a:txBody>
                  <a:tcPr marL="33689" marR="33689" marT="0" marB="0"/>
                </a:tc>
              </a:tr>
              <a:tr h="32097">
                <a:tc>
                  <a:txBody>
                    <a:bodyPr/>
                    <a:lstStyle/>
                    <a:p>
                      <a:pPr marL="0" marR="0">
                        <a:lnSpc>
                          <a:spcPct val="115000"/>
                        </a:lnSpc>
                        <a:spcBef>
                          <a:spcPts val="0"/>
                        </a:spcBef>
                        <a:spcAft>
                          <a:spcPts val="0"/>
                        </a:spcAft>
                      </a:pPr>
                      <a:r>
                        <a:rPr lang="en-US" sz="650" dirty="0" smtClean="0">
                          <a:latin typeface="Calibri"/>
                          <a:ea typeface="Times New Roman"/>
                          <a:cs typeface="Mangal"/>
                        </a:rPr>
                        <a:t>31.05.2017</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smtClean="0">
                          <a:latin typeface="Calibri"/>
                          <a:ea typeface="Times New Roman"/>
                          <a:cs typeface="Mangal"/>
                        </a:rPr>
                        <a:t>50</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smtClean="0">
                          <a:latin typeface="Calibri"/>
                          <a:ea typeface="Times New Roman"/>
                          <a:cs typeface="Mangal"/>
                        </a:rPr>
                        <a:t>6</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smtClean="0">
                          <a:latin typeface="Calibri"/>
                          <a:ea typeface="Times New Roman"/>
                          <a:cs typeface="Mangal"/>
                        </a:rPr>
                        <a:t>0</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smtClean="0">
                          <a:latin typeface="Calibri"/>
                          <a:ea typeface="Times New Roman"/>
                          <a:cs typeface="Mangal"/>
                        </a:rPr>
                        <a:t>263</a:t>
                      </a:r>
                      <a:endParaRPr lang="en-US" sz="650" dirty="0">
                        <a:latin typeface="Calibri"/>
                        <a:ea typeface="Times New Roman"/>
                        <a:cs typeface="Mangal"/>
                      </a:endParaRPr>
                    </a:p>
                  </a:txBody>
                  <a:tcPr marL="33689" marR="33689" marT="0" marB="0"/>
                </a:tc>
                <a:tc>
                  <a:txBody>
                    <a:bodyPr/>
                    <a:lstStyle/>
                    <a:p>
                      <a:pPr marL="0" marR="0">
                        <a:lnSpc>
                          <a:spcPct val="115000"/>
                        </a:lnSpc>
                        <a:spcBef>
                          <a:spcPts val="0"/>
                        </a:spcBef>
                        <a:spcAft>
                          <a:spcPts val="0"/>
                        </a:spcAft>
                      </a:pPr>
                      <a:r>
                        <a:rPr lang="en-US" sz="650" dirty="0" smtClean="0">
                          <a:latin typeface="Calibri"/>
                          <a:ea typeface="Times New Roman"/>
                          <a:cs typeface="Mangal"/>
                        </a:rPr>
                        <a:t>256</a:t>
                      </a:r>
                      <a:endParaRPr lang="en-US" sz="650" dirty="0">
                        <a:latin typeface="Calibri"/>
                        <a:ea typeface="Times New Roman"/>
                        <a:cs typeface="Mangal"/>
                      </a:endParaRPr>
                    </a:p>
                  </a:txBody>
                  <a:tcPr marL="33689" marR="33689"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13</a:t>
            </a:fld>
            <a:endParaRPr lang="en-US"/>
          </a:p>
        </p:txBody>
      </p:sp>
      <p:sp>
        <p:nvSpPr>
          <p:cNvPr id="3" name="Rectangle 2"/>
          <p:cNvSpPr/>
          <p:nvPr/>
        </p:nvSpPr>
        <p:spPr>
          <a:xfrm>
            <a:off x="876300" y="225623"/>
            <a:ext cx="4533900" cy="307777"/>
          </a:xfrm>
          <a:prstGeom prst="rect">
            <a:avLst/>
          </a:prstGeom>
        </p:spPr>
        <p:txBody>
          <a:bodyPr wrap="square">
            <a:spAutoFit/>
          </a:bodyPr>
          <a:lstStyle/>
          <a:p>
            <a:r>
              <a:rPr lang="hi-IN" sz="1400" dirty="0" smtClean="0"/>
              <a:t>सामुदायिक शौचालय निर्माण की प्रगति रिपोर्ट</a:t>
            </a:r>
            <a:endParaRPr lang="en-US" sz="1400" dirty="0"/>
          </a:p>
        </p:txBody>
      </p:sp>
      <p:graphicFrame>
        <p:nvGraphicFramePr>
          <p:cNvPr id="4" name="Table 3"/>
          <p:cNvGraphicFramePr>
            <a:graphicFrameLocks noGrp="1"/>
          </p:cNvGraphicFramePr>
          <p:nvPr/>
        </p:nvGraphicFramePr>
        <p:xfrm>
          <a:off x="914400" y="533399"/>
          <a:ext cx="5638800" cy="1845139"/>
        </p:xfrm>
        <a:graphic>
          <a:graphicData uri="http://schemas.openxmlformats.org/drawingml/2006/table">
            <a:tbl>
              <a:tblPr>
                <a:tableStyleId>{775DCB02-9BB8-47FD-8907-85C794F793BA}</a:tableStyleId>
              </a:tblPr>
              <a:tblGrid>
                <a:gridCol w="939800"/>
                <a:gridCol w="939800"/>
                <a:gridCol w="939800"/>
                <a:gridCol w="939800"/>
                <a:gridCol w="939800"/>
                <a:gridCol w="939800"/>
              </a:tblGrid>
              <a:tr h="556783">
                <a:tc>
                  <a:txBody>
                    <a:bodyPr/>
                    <a:lstStyle/>
                    <a:p>
                      <a:pPr marL="0" marR="0" algn="ctr">
                        <a:lnSpc>
                          <a:spcPct val="115000"/>
                        </a:lnSpc>
                        <a:spcBef>
                          <a:spcPts val="0"/>
                        </a:spcBef>
                        <a:spcAft>
                          <a:spcPts val="0"/>
                        </a:spcAft>
                      </a:pPr>
                      <a:r>
                        <a:rPr lang="hi-IN" sz="800" dirty="0"/>
                        <a:t>दिनांक</a:t>
                      </a:r>
                      <a:endParaRPr lang="en-US" sz="800" dirty="0">
                        <a:latin typeface="Calibri"/>
                        <a:ea typeface="Times New Roman"/>
                        <a:cs typeface="Mangal"/>
                      </a:endParaRPr>
                    </a:p>
                  </a:txBody>
                  <a:tcPr marL="37475" marR="37475" marT="0" marB="0" anchor="ctr"/>
                </a:tc>
                <a:tc>
                  <a:txBody>
                    <a:bodyPr/>
                    <a:lstStyle/>
                    <a:p>
                      <a:pPr marL="0" marR="0" algn="ctr">
                        <a:lnSpc>
                          <a:spcPct val="115000"/>
                        </a:lnSpc>
                        <a:spcBef>
                          <a:spcPts val="0"/>
                        </a:spcBef>
                        <a:spcAft>
                          <a:spcPts val="0"/>
                        </a:spcAft>
                      </a:pPr>
                      <a:r>
                        <a:rPr lang="hi-IN" sz="800" dirty="0"/>
                        <a:t>सार्वजनिक शौचालयों निर्माण का लक्ष्य</a:t>
                      </a:r>
                      <a:endParaRPr lang="en-US" sz="800" dirty="0">
                        <a:latin typeface="Calibri"/>
                        <a:ea typeface="Times New Roman"/>
                        <a:cs typeface="Mangal"/>
                      </a:endParaRPr>
                    </a:p>
                  </a:txBody>
                  <a:tcPr marL="37475" marR="37475" marT="0" marB="0" anchor="ctr"/>
                </a:tc>
                <a:tc>
                  <a:txBody>
                    <a:bodyPr/>
                    <a:lstStyle/>
                    <a:p>
                      <a:pPr marL="0" marR="0" algn="ctr">
                        <a:lnSpc>
                          <a:spcPct val="115000"/>
                        </a:lnSpc>
                        <a:spcBef>
                          <a:spcPts val="0"/>
                        </a:spcBef>
                        <a:spcAft>
                          <a:spcPts val="0"/>
                        </a:spcAft>
                      </a:pPr>
                      <a:r>
                        <a:rPr lang="hi-IN" sz="800"/>
                        <a:t>कुल पूर्ण निर्मित / निर्माणाधीन सार्वजनिक शौचालयों (सीट) की संख्या</a:t>
                      </a:r>
                      <a:endParaRPr lang="en-US" sz="800">
                        <a:latin typeface="Calibri"/>
                        <a:ea typeface="Times New Roman"/>
                        <a:cs typeface="Mangal"/>
                      </a:endParaRPr>
                    </a:p>
                  </a:txBody>
                  <a:tcPr marL="37475" marR="37475" marT="0" marB="0" anchor="ctr"/>
                </a:tc>
                <a:tc>
                  <a:txBody>
                    <a:bodyPr/>
                    <a:lstStyle/>
                    <a:p>
                      <a:pPr marL="0" marR="0" algn="ctr">
                        <a:lnSpc>
                          <a:spcPct val="115000"/>
                        </a:lnSpc>
                        <a:spcBef>
                          <a:spcPts val="0"/>
                        </a:spcBef>
                        <a:spcAft>
                          <a:spcPts val="0"/>
                        </a:spcAft>
                      </a:pPr>
                      <a:r>
                        <a:rPr lang="hi-IN" sz="800"/>
                        <a:t>निर्माणाधीन सार्वजनिक शौचालयों (सीट) की संख्या</a:t>
                      </a:r>
                      <a:endParaRPr lang="en-US" sz="800">
                        <a:latin typeface="Calibri"/>
                        <a:ea typeface="Times New Roman"/>
                        <a:cs typeface="Mangal"/>
                      </a:endParaRPr>
                    </a:p>
                  </a:txBody>
                  <a:tcPr marL="37475" marR="37475" marT="0" marB="0" anchor="ctr"/>
                </a:tc>
                <a:tc>
                  <a:txBody>
                    <a:bodyPr/>
                    <a:lstStyle/>
                    <a:p>
                      <a:pPr marL="0" marR="0" algn="ctr">
                        <a:lnSpc>
                          <a:spcPct val="115000"/>
                        </a:lnSpc>
                        <a:spcBef>
                          <a:spcPts val="0"/>
                        </a:spcBef>
                        <a:spcAft>
                          <a:spcPts val="0"/>
                        </a:spcAft>
                      </a:pPr>
                      <a:r>
                        <a:rPr lang="hi-IN" sz="800"/>
                        <a:t>पूर्ण निर्मित सार्वजनिक शौचालयों (सीट) की संख्या</a:t>
                      </a:r>
                      <a:endParaRPr lang="en-US" sz="800">
                        <a:latin typeface="Calibri"/>
                        <a:ea typeface="Times New Roman"/>
                        <a:cs typeface="Mangal"/>
                      </a:endParaRPr>
                    </a:p>
                  </a:txBody>
                  <a:tcPr marL="37475" marR="37475" marT="0" marB="0" anchor="ctr"/>
                </a:tc>
                <a:tc>
                  <a:txBody>
                    <a:bodyPr/>
                    <a:lstStyle/>
                    <a:p>
                      <a:pPr marL="0" marR="0" algn="ctr">
                        <a:lnSpc>
                          <a:spcPct val="115000"/>
                        </a:lnSpc>
                        <a:spcBef>
                          <a:spcPts val="0"/>
                        </a:spcBef>
                        <a:spcAft>
                          <a:spcPts val="0"/>
                        </a:spcAft>
                      </a:pPr>
                      <a:r>
                        <a:rPr lang="hi-IN" sz="800"/>
                        <a:t>पोर्टल पर अपलोड हुए सार्वजनिक शौचालयों (सीट) की संख्या</a:t>
                      </a:r>
                      <a:endParaRPr lang="en-US" sz="800">
                        <a:latin typeface="Calibri"/>
                        <a:ea typeface="Times New Roman"/>
                        <a:cs typeface="Mangal"/>
                      </a:endParaRPr>
                    </a:p>
                  </a:txBody>
                  <a:tcPr marL="37475" marR="37475" marT="0" marB="0" anchor="ctr"/>
                </a:tc>
              </a:tr>
              <a:tr h="139196">
                <a:tc>
                  <a:txBody>
                    <a:bodyPr/>
                    <a:lstStyle/>
                    <a:p>
                      <a:pPr marL="0" marR="0" algn="ctr">
                        <a:lnSpc>
                          <a:spcPct val="115000"/>
                        </a:lnSpc>
                        <a:spcBef>
                          <a:spcPts val="0"/>
                        </a:spcBef>
                        <a:spcAft>
                          <a:spcPts val="0"/>
                        </a:spcAft>
                      </a:pPr>
                      <a:r>
                        <a:rPr lang="en-US" sz="800"/>
                        <a:t>1</a:t>
                      </a:r>
                      <a:endParaRPr lang="en-US" sz="800">
                        <a:latin typeface="Calibri"/>
                        <a:ea typeface="Times New Roman"/>
                        <a:cs typeface="Mangal"/>
                      </a:endParaRPr>
                    </a:p>
                  </a:txBody>
                  <a:tcPr marL="37475" marR="37475" marT="0" marB="0"/>
                </a:tc>
                <a:tc>
                  <a:txBody>
                    <a:bodyPr/>
                    <a:lstStyle/>
                    <a:p>
                      <a:pPr marL="0" marR="0" algn="ctr">
                        <a:lnSpc>
                          <a:spcPct val="115000"/>
                        </a:lnSpc>
                        <a:spcBef>
                          <a:spcPts val="0"/>
                        </a:spcBef>
                        <a:spcAft>
                          <a:spcPts val="0"/>
                        </a:spcAft>
                      </a:pPr>
                      <a:r>
                        <a:rPr lang="en-US" sz="800" dirty="0"/>
                        <a:t>2</a:t>
                      </a:r>
                      <a:endParaRPr lang="en-US" sz="800" dirty="0">
                        <a:latin typeface="Calibri"/>
                        <a:ea typeface="Times New Roman"/>
                        <a:cs typeface="Mangal"/>
                      </a:endParaRPr>
                    </a:p>
                  </a:txBody>
                  <a:tcPr marL="37475" marR="37475" marT="0" marB="0"/>
                </a:tc>
                <a:tc>
                  <a:txBody>
                    <a:bodyPr/>
                    <a:lstStyle/>
                    <a:p>
                      <a:pPr marL="0" marR="0" algn="ctr">
                        <a:lnSpc>
                          <a:spcPct val="115000"/>
                        </a:lnSpc>
                        <a:spcBef>
                          <a:spcPts val="0"/>
                        </a:spcBef>
                        <a:spcAft>
                          <a:spcPts val="0"/>
                        </a:spcAft>
                      </a:pPr>
                      <a:r>
                        <a:rPr lang="en-US" sz="800" dirty="0"/>
                        <a:t>3</a:t>
                      </a:r>
                      <a:endParaRPr lang="en-US" sz="800" dirty="0">
                        <a:latin typeface="Calibri"/>
                        <a:ea typeface="Times New Roman"/>
                        <a:cs typeface="Mangal"/>
                      </a:endParaRPr>
                    </a:p>
                  </a:txBody>
                  <a:tcPr marL="37475" marR="37475" marT="0" marB="0"/>
                </a:tc>
                <a:tc>
                  <a:txBody>
                    <a:bodyPr/>
                    <a:lstStyle/>
                    <a:p>
                      <a:pPr marL="0" marR="0" algn="ctr">
                        <a:lnSpc>
                          <a:spcPct val="115000"/>
                        </a:lnSpc>
                        <a:spcBef>
                          <a:spcPts val="0"/>
                        </a:spcBef>
                        <a:spcAft>
                          <a:spcPts val="0"/>
                        </a:spcAft>
                      </a:pPr>
                      <a:r>
                        <a:rPr lang="en-US" sz="800"/>
                        <a:t>4</a:t>
                      </a:r>
                      <a:endParaRPr lang="en-US" sz="800">
                        <a:latin typeface="Calibri"/>
                        <a:ea typeface="Times New Roman"/>
                        <a:cs typeface="Mangal"/>
                      </a:endParaRPr>
                    </a:p>
                  </a:txBody>
                  <a:tcPr marL="37475" marR="37475" marT="0" marB="0"/>
                </a:tc>
                <a:tc>
                  <a:txBody>
                    <a:bodyPr/>
                    <a:lstStyle/>
                    <a:p>
                      <a:pPr marL="0" marR="0" algn="ctr">
                        <a:lnSpc>
                          <a:spcPct val="115000"/>
                        </a:lnSpc>
                        <a:spcBef>
                          <a:spcPts val="0"/>
                        </a:spcBef>
                        <a:spcAft>
                          <a:spcPts val="0"/>
                        </a:spcAft>
                      </a:pPr>
                      <a:r>
                        <a:rPr lang="en-US" sz="800"/>
                        <a:t>5</a:t>
                      </a:r>
                      <a:endParaRPr lang="en-US" sz="800">
                        <a:latin typeface="Calibri"/>
                        <a:ea typeface="Times New Roman"/>
                        <a:cs typeface="Mangal"/>
                      </a:endParaRPr>
                    </a:p>
                  </a:txBody>
                  <a:tcPr marL="37475" marR="37475" marT="0" marB="0"/>
                </a:tc>
                <a:tc>
                  <a:txBody>
                    <a:bodyPr/>
                    <a:lstStyle/>
                    <a:p>
                      <a:pPr marL="0" marR="0" algn="ctr">
                        <a:lnSpc>
                          <a:spcPct val="115000"/>
                        </a:lnSpc>
                        <a:spcBef>
                          <a:spcPts val="0"/>
                        </a:spcBef>
                        <a:spcAft>
                          <a:spcPts val="0"/>
                        </a:spcAft>
                      </a:pPr>
                      <a:r>
                        <a:rPr lang="en-US" sz="800"/>
                        <a:t>6</a:t>
                      </a:r>
                      <a:endParaRPr lang="en-US" sz="800">
                        <a:latin typeface="Calibri"/>
                        <a:ea typeface="Times New Roman"/>
                        <a:cs typeface="Mangal"/>
                      </a:endParaRPr>
                    </a:p>
                  </a:txBody>
                  <a:tcPr marL="37475" marR="37475" marT="0" marB="0"/>
                </a:tc>
              </a:tr>
              <a:tr h="163404">
                <a:tc>
                  <a:txBody>
                    <a:bodyPr/>
                    <a:lstStyle/>
                    <a:p>
                      <a:pPr marL="0" marR="0">
                        <a:lnSpc>
                          <a:spcPct val="115000"/>
                        </a:lnSpc>
                        <a:spcBef>
                          <a:spcPts val="0"/>
                        </a:spcBef>
                        <a:spcAft>
                          <a:spcPts val="0"/>
                        </a:spcAft>
                      </a:pPr>
                      <a:r>
                        <a:rPr lang="en-US" sz="800"/>
                        <a:t>10.05.2017</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r>
              <a:tr h="163404">
                <a:tc>
                  <a:txBody>
                    <a:bodyPr/>
                    <a:lstStyle/>
                    <a:p>
                      <a:pPr marL="0" marR="0">
                        <a:lnSpc>
                          <a:spcPct val="115000"/>
                        </a:lnSpc>
                        <a:spcBef>
                          <a:spcPts val="0"/>
                        </a:spcBef>
                        <a:spcAft>
                          <a:spcPts val="0"/>
                        </a:spcAft>
                      </a:pPr>
                      <a:r>
                        <a:rPr lang="en-US" sz="800"/>
                        <a:t>11.05.2017</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0</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r>
              <a:tr h="163404">
                <a:tc>
                  <a:txBody>
                    <a:bodyPr/>
                    <a:lstStyle/>
                    <a:p>
                      <a:pPr marL="0" marR="0">
                        <a:lnSpc>
                          <a:spcPct val="115000"/>
                        </a:lnSpc>
                        <a:spcBef>
                          <a:spcPts val="0"/>
                        </a:spcBef>
                        <a:spcAft>
                          <a:spcPts val="0"/>
                        </a:spcAft>
                      </a:pPr>
                      <a:r>
                        <a:rPr lang="en-US" sz="800"/>
                        <a:t>17.05.2017</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0</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r>
              <a:tr h="163404">
                <a:tc>
                  <a:txBody>
                    <a:bodyPr/>
                    <a:lstStyle/>
                    <a:p>
                      <a:pPr marL="0" marR="0">
                        <a:lnSpc>
                          <a:spcPct val="115000"/>
                        </a:lnSpc>
                        <a:spcBef>
                          <a:spcPts val="0"/>
                        </a:spcBef>
                        <a:spcAft>
                          <a:spcPts val="0"/>
                        </a:spcAft>
                      </a:pPr>
                      <a:r>
                        <a:rPr lang="en-US" sz="800"/>
                        <a:t>18.05.2017</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a:t>3</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0</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r>
              <a:tr h="169345">
                <a:tc>
                  <a:txBody>
                    <a:bodyPr/>
                    <a:lstStyle/>
                    <a:p>
                      <a:pPr marL="0" marR="0">
                        <a:lnSpc>
                          <a:spcPct val="115000"/>
                        </a:lnSpc>
                        <a:spcBef>
                          <a:spcPts val="0"/>
                        </a:spcBef>
                        <a:spcAft>
                          <a:spcPts val="0"/>
                        </a:spcAft>
                      </a:pPr>
                      <a:r>
                        <a:rPr lang="en-US" sz="800"/>
                        <a:t>24.05.2017</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a:t>3</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r>
              <a:tr h="152400">
                <a:tc>
                  <a:txBody>
                    <a:bodyPr/>
                    <a:lstStyle/>
                    <a:p>
                      <a:pPr marL="0" marR="0">
                        <a:lnSpc>
                          <a:spcPct val="115000"/>
                        </a:lnSpc>
                        <a:spcBef>
                          <a:spcPts val="0"/>
                        </a:spcBef>
                        <a:spcAft>
                          <a:spcPts val="0"/>
                        </a:spcAft>
                      </a:pPr>
                      <a:r>
                        <a:rPr lang="en-US" sz="800"/>
                        <a:t>25.05.2017</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dirty="0">
                          <a:latin typeface="Calibri"/>
                          <a:ea typeface="Times New Roman"/>
                          <a:cs typeface="Mangal"/>
                        </a:rPr>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a:t>3</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r>
              <a:tr h="163404">
                <a:tc>
                  <a:txBody>
                    <a:bodyPr/>
                    <a:lstStyle/>
                    <a:p>
                      <a:pPr marL="0" marR="0">
                        <a:lnSpc>
                          <a:spcPct val="115000"/>
                        </a:lnSpc>
                        <a:spcBef>
                          <a:spcPts val="0"/>
                        </a:spcBef>
                        <a:spcAft>
                          <a:spcPts val="0"/>
                        </a:spcAft>
                      </a:pPr>
                      <a:r>
                        <a:rPr lang="en-US" sz="800" dirty="0" smtClean="0">
                          <a:latin typeface="Calibri"/>
                          <a:ea typeface="Times New Roman"/>
                          <a:cs typeface="Mangal"/>
                        </a:rPr>
                        <a:t>31.05.2017</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3</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1</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475" marR="37475" marT="0" marB="0"/>
                </a:tc>
              </a:tr>
            </a:tbl>
          </a:graphicData>
        </a:graphic>
      </p:graphicFrame>
      <p:sp>
        <p:nvSpPr>
          <p:cNvPr id="29697" name="Rectangle 1"/>
          <p:cNvSpPr>
            <a:spLocks noChangeArrowheads="1"/>
          </p:cNvSpPr>
          <p:nvPr/>
        </p:nvSpPr>
        <p:spPr bwMode="auto">
          <a:xfrm>
            <a:off x="914400" y="2438400"/>
            <a:ext cx="55626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i-IN" sz="1200" b="1" i="0" u="none" strike="noStrike" cap="none" normalizeH="0" baseline="0" dirty="0" smtClean="0">
                <a:ln>
                  <a:noFill/>
                </a:ln>
                <a:effectLst/>
                <a:latin typeface="Arial" pitchFamily="34" charset="0"/>
                <a:ea typeface="Times New Roman" pitchFamily="18" charset="0"/>
                <a:cs typeface="Mangal" pitchFamily="18" charset="0"/>
              </a:rPr>
              <a:t>घर-घर कचरा संग्रहण की प्रगति रिपोर्ट</a:t>
            </a:r>
            <a:endParaRPr kumimoji="0" lang="hi-IN" sz="2800" b="1" i="0" u="none" strike="noStrike" cap="none" normalizeH="0" baseline="0" dirty="0" smtClean="0">
              <a:ln>
                <a:noFill/>
              </a:ln>
              <a:effectLst/>
              <a:latin typeface="Arial" pitchFamily="34" charset="0"/>
              <a:cs typeface="Arial" pitchFamily="34" charset="0"/>
            </a:endParaRPr>
          </a:p>
        </p:txBody>
      </p:sp>
      <p:graphicFrame>
        <p:nvGraphicFramePr>
          <p:cNvPr id="6" name="Table 5"/>
          <p:cNvGraphicFramePr>
            <a:graphicFrameLocks noGrp="1"/>
          </p:cNvGraphicFramePr>
          <p:nvPr/>
        </p:nvGraphicFramePr>
        <p:xfrm>
          <a:off x="914400" y="2666998"/>
          <a:ext cx="5715000" cy="1765455"/>
        </p:xfrm>
        <a:graphic>
          <a:graphicData uri="http://schemas.openxmlformats.org/drawingml/2006/table">
            <a:tbl>
              <a:tblPr>
                <a:tableStyleId>{284E427A-3D55-4303-BF80-6455036E1DE7}</a:tableStyleId>
              </a:tblPr>
              <a:tblGrid>
                <a:gridCol w="1905000"/>
                <a:gridCol w="1905000"/>
                <a:gridCol w="1905000"/>
              </a:tblGrid>
              <a:tr h="475102">
                <a:tc>
                  <a:txBody>
                    <a:bodyPr/>
                    <a:lstStyle/>
                    <a:p>
                      <a:pPr marL="0" marR="0" algn="ctr">
                        <a:lnSpc>
                          <a:spcPct val="115000"/>
                        </a:lnSpc>
                        <a:spcBef>
                          <a:spcPts val="0"/>
                        </a:spcBef>
                        <a:spcAft>
                          <a:spcPts val="0"/>
                        </a:spcAft>
                      </a:pPr>
                      <a:r>
                        <a:rPr lang="hi-IN" sz="800" dirty="0"/>
                        <a:t>दिनांक</a:t>
                      </a:r>
                      <a:endParaRPr lang="en-US" sz="800" dirty="0">
                        <a:latin typeface="Calibri"/>
                        <a:ea typeface="Times New Roman"/>
                        <a:cs typeface="Mangal"/>
                      </a:endParaRPr>
                    </a:p>
                  </a:txBody>
                  <a:tcPr marL="37382" marR="37382" marT="0" marB="0" anchor="ctr"/>
                </a:tc>
                <a:tc>
                  <a:txBody>
                    <a:bodyPr/>
                    <a:lstStyle/>
                    <a:p>
                      <a:pPr marL="0" marR="0" algn="ctr">
                        <a:lnSpc>
                          <a:spcPct val="115000"/>
                        </a:lnSpc>
                        <a:spcBef>
                          <a:spcPts val="0"/>
                        </a:spcBef>
                        <a:spcAft>
                          <a:spcPts val="0"/>
                        </a:spcAft>
                      </a:pPr>
                      <a:r>
                        <a:rPr lang="hi-IN" sz="800" dirty="0"/>
                        <a:t>कुल वार्डो की संख्या</a:t>
                      </a:r>
                      <a:endParaRPr lang="en-US" sz="800" dirty="0">
                        <a:latin typeface="Calibri"/>
                        <a:ea typeface="Times New Roman"/>
                        <a:cs typeface="Mangal"/>
                      </a:endParaRPr>
                    </a:p>
                  </a:txBody>
                  <a:tcPr marL="37382" marR="37382" marT="0" marB="0" anchor="ctr"/>
                </a:tc>
                <a:tc>
                  <a:txBody>
                    <a:bodyPr/>
                    <a:lstStyle/>
                    <a:p>
                      <a:pPr marL="0" marR="0" algn="ctr">
                        <a:lnSpc>
                          <a:spcPct val="115000"/>
                        </a:lnSpc>
                        <a:spcBef>
                          <a:spcPts val="0"/>
                        </a:spcBef>
                        <a:spcAft>
                          <a:spcPts val="0"/>
                        </a:spcAft>
                      </a:pPr>
                      <a:r>
                        <a:rPr lang="hi-IN" sz="800"/>
                        <a:t>घर-घर कचरा संग्रहण होने वाले वार्डो की संख्या</a:t>
                      </a:r>
                      <a:endParaRPr lang="en-US" sz="800">
                        <a:latin typeface="Calibri"/>
                        <a:ea typeface="Times New Roman"/>
                        <a:cs typeface="Mangal"/>
                      </a:endParaRPr>
                    </a:p>
                  </a:txBody>
                  <a:tcPr marL="37382" marR="37382" marT="0" marB="0" anchor="ctr"/>
                </a:tc>
              </a:tr>
              <a:tr h="154696">
                <a:tc>
                  <a:txBody>
                    <a:bodyPr/>
                    <a:lstStyle/>
                    <a:p>
                      <a:pPr marL="0" marR="0" algn="ctr">
                        <a:lnSpc>
                          <a:spcPct val="115000"/>
                        </a:lnSpc>
                        <a:spcBef>
                          <a:spcPts val="0"/>
                        </a:spcBef>
                        <a:spcAft>
                          <a:spcPts val="0"/>
                        </a:spcAft>
                      </a:pPr>
                      <a:r>
                        <a:rPr lang="en-US" sz="800" dirty="0"/>
                        <a:t>1</a:t>
                      </a:r>
                      <a:endParaRPr lang="en-US" sz="800" dirty="0">
                        <a:latin typeface="Calibri"/>
                        <a:ea typeface="Times New Roman"/>
                        <a:cs typeface="Mangal"/>
                      </a:endParaRPr>
                    </a:p>
                  </a:txBody>
                  <a:tcPr marL="37382" marR="37382" marT="0" marB="0"/>
                </a:tc>
                <a:tc>
                  <a:txBody>
                    <a:bodyPr/>
                    <a:lstStyle/>
                    <a:p>
                      <a:pPr marL="0" marR="0" algn="ctr">
                        <a:lnSpc>
                          <a:spcPct val="115000"/>
                        </a:lnSpc>
                        <a:spcBef>
                          <a:spcPts val="0"/>
                        </a:spcBef>
                        <a:spcAft>
                          <a:spcPts val="0"/>
                        </a:spcAft>
                      </a:pPr>
                      <a:r>
                        <a:rPr lang="en-US" sz="800"/>
                        <a:t>2</a:t>
                      </a:r>
                      <a:endParaRPr lang="en-US" sz="800">
                        <a:latin typeface="Calibri"/>
                        <a:ea typeface="Times New Roman"/>
                        <a:cs typeface="Mangal"/>
                      </a:endParaRPr>
                    </a:p>
                  </a:txBody>
                  <a:tcPr marL="37382" marR="37382" marT="0" marB="0"/>
                </a:tc>
                <a:tc>
                  <a:txBody>
                    <a:bodyPr/>
                    <a:lstStyle/>
                    <a:p>
                      <a:pPr marL="0" marR="0" algn="ctr">
                        <a:lnSpc>
                          <a:spcPct val="115000"/>
                        </a:lnSpc>
                        <a:spcBef>
                          <a:spcPts val="0"/>
                        </a:spcBef>
                        <a:spcAft>
                          <a:spcPts val="0"/>
                        </a:spcAft>
                      </a:pPr>
                      <a:r>
                        <a:rPr lang="en-US" sz="800"/>
                        <a:t>3</a:t>
                      </a:r>
                      <a:endParaRPr lang="en-US" sz="800">
                        <a:latin typeface="Calibri"/>
                        <a:ea typeface="Times New Roman"/>
                        <a:cs typeface="Mangal"/>
                      </a:endParaRPr>
                    </a:p>
                  </a:txBody>
                  <a:tcPr marL="37382" marR="37382" marT="0" marB="0"/>
                </a:tc>
              </a:tr>
              <a:tr h="165253">
                <a:tc>
                  <a:txBody>
                    <a:bodyPr/>
                    <a:lstStyle/>
                    <a:p>
                      <a:pPr marL="0" marR="0">
                        <a:lnSpc>
                          <a:spcPct val="115000"/>
                        </a:lnSpc>
                        <a:spcBef>
                          <a:spcPts val="0"/>
                        </a:spcBef>
                        <a:spcAft>
                          <a:spcPts val="0"/>
                        </a:spcAft>
                      </a:pPr>
                      <a:r>
                        <a:rPr lang="en-US" sz="800" dirty="0"/>
                        <a:t>10.05.2017</a:t>
                      </a:r>
                      <a:endParaRPr lang="en-US" sz="800" dirty="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a:t>50</a:t>
                      </a:r>
                      <a:endParaRPr lang="en-US" sz="80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a:t>8</a:t>
                      </a:r>
                      <a:endParaRPr lang="en-US" sz="800">
                        <a:latin typeface="Calibri"/>
                        <a:ea typeface="Times New Roman"/>
                        <a:cs typeface="Mangal"/>
                      </a:endParaRPr>
                    </a:p>
                  </a:txBody>
                  <a:tcPr marL="37382" marR="37382" marT="0" marB="0"/>
                </a:tc>
              </a:tr>
              <a:tr h="154696">
                <a:tc>
                  <a:txBody>
                    <a:bodyPr/>
                    <a:lstStyle/>
                    <a:p>
                      <a:pPr marL="0" marR="0">
                        <a:lnSpc>
                          <a:spcPct val="115000"/>
                        </a:lnSpc>
                        <a:spcBef>
                          <a:spcPts val="0"/>
                        </a:spcBef>
                        <a:spcAft>
                          <a:spcPts val="0"/>
                        </a:spcAft>
                      </a:pPr>
                      <a:r>
                        <a:rPr lang="en-US" sz="800" dirty="0"/>
                        <a:t>11.05.2017</a:t>
                      </a:r>
                      <a:endParaRPr lang="en-US" sz="800" dirty="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a:t>50</a:t>
                      </a:r>
                      <a:endParaRPr lang="en-US" sz="80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a:t>8</a:t>
                      </a:r>
                      <a:endParaRPr lang="en-US" sz="800">
                        <a:latin typeface="Calibri"/>
                        <a:ea typeface="Times New Roman"/>
                        <a:cs typeface="Mangal"/>
                      </a:endParaRPr>
                    </a:p>
                  </a:txBody>
                  <a:tcPr marL="37382" marR="37382" marT="0" marB="0"/>
                </a:tc>
              </a:tr>
              <a:tr h="165253">
                <a:tc>
                  <a:txBody>
                    <a:bodyPr/>
                    <a:lstStyle/>
                    <a:p>
                      <a:pPr marL="0" marR="0">
                        <a:lnSpc>
                          <a:spcPct val="115000"/>
                        </a:lnSpc>
                        <a:spcBef>
                          <a:spcPts val="0"/>
                        </a:spcBef>
                        <a:spcAft>
                          <a:spcPts val="0"/>
                        </a:spcAft>
                      </a:pPr>
                      <a:r>
                        <a:rPr lang="en-US" sz="800" dirty="0"/>
                        <a:t>17.05.2017</a:t>
                      </a:r>
                      <a:endParaRPr lang="en-US" sz="800" dirty="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dirty="0"/>
                        <a:t>50</a:t>
                      </a:r>
                      <a:endParaRPr lang="en-US" sz="800" dirty="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a:t>8</a:t>
                      </a:r>
                      <a:endParaRPr lang="en-US" sz="800">
                        <a:latin typeface="Calibri"/>
                        <a:ea typeface="Times New Roman"/>
                        <a:cs typeface="Mangal"/>
                      </a:endParaRPr>
                    </a:p>
                  </a:txBody>
                  <a:tcPr marL="37382" marR="37382" marT="0" marB="0"/>
                </a:tc>
              </a:tr>
              <a:tr h="165253">
                <a:tc>
                  <a:txBody>
                    <a:bodyPr/>
                    <a:lstStyle/>
                    <a:p>
                      <a:pPr marL="0" marR="0">
                        <a:lnSpc>
                          <a:spcPct val="115000"/>
                        </a:lnSpc>
                        <a:spcBef>
                          <a:spcPts val="0"/>
                        </a:spcBef>
                        <a:spcAft>
                          <a:spcPts val="0"/>
                        </a:spcAft>
                      </a:pPr>
                      <a:r>
                        <a:rPr lang="en-US" sz="800" dirty="0"/>
                        <a:t>18.05.2017</a:t>
                      </a:r>
                      <a:endParaRPr lang="en-US" sz="800" dirty="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dirty="0"/>
                        <a:t>50</a:t>
                      </a:r>
                      <a:endParaRPr lang="en-US" sz="800" dirty="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a:t>8</a:t>
                      </a:r>
                      <a:endParaRPr lang="en-US" sz="800">
                        <a:latin typeface="Calibri"/>
                        <a:ea typeface="Times New Roman"/>
                        <a:cs typeface="Mangal"/>
                      </a:endParaRPr>
                    </a:p>
                  </a:txBody>
                  <a:tcPr marL="37382" marR="37382" marT="0" marB="0"/>
                </a:tc>
              </a:tr>
              <a:tr h="154696">
                <a:tc>
                  <a:txBody>
                    <a:bodyPr/>
                    <a:lstStyle/>
                    <a:p>
                      <a:pPr marL="0" marR="0">
                        <a:lnSpc>
                          <a:spcPct val="115000"/>
                        </a:lnSpc>
                        <a:spcBef>
                          <a:spcPts val="0"/>
                        </a:spcBef>
                        <a:spcAft>
                          <a:spcPts val="0"/>
                        </a:spcAft>
                      </a:pPr>
                      <a:r>
                        <a:rPr lang="en-US" sz="800" dirty="0"/>
                        <a:t>24.05.2017</a:t>
                      </a:r>
                      <a:endParaRPr lang="en-US" sz="800" dirty="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dirty="0"/>
                        <a:t>50</a:t>
                      </a:r>
                      <a:endParaRPr lang="en-US" sz="800" dirty="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dirty="0"/>
                        <a:t>8</a:t>
                      </a:r>
                      <a:endParaRPr lang="en-US" sz="800" dirty="0">
                        <a:latin typeface="Calibri"/>
                        <a:ea typeface="Times New Roman"/>
                        <a:cs typeface="Mangal"/>
                      </a:endParaRPr>
                    </a:p>
                  </a:txBody>
                  <a:tcPr marL="37382" marR="37382" marT="0" marB="0"/>
                </a:tc>
              </a:tr>
              <a:tr h="165253">
                <a:tc>
                  <a:txBody>
                    <a:bodyPr/>
                    <a:lstStyle/>
                    <a:p>
                      <a:pPr marL="0" marR="0">
                        <a:lnSpc>
                          <a:spcPct val="115000"/>
                        </a:lnSpc>
                        <a:spcBef>
                          <a:spcPts val="0"/>
                        </a:spcBef>
                        <a:spcAft>
                          <a:spcPts val="0"/>
                        </a:spcAft>
                      </a:pPr>
                      <a:r>
                        <a:rPr lang="en-US" sz="800"/>
                        <a:t>25.05.2017</a:t>
                      </a:r>
                      <a:endParaRPr lang="en-US" sz="80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a:t>50</a:t>
                      </a:r>
                      <a:endParaRPr lang="en-US" sz="80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dirty="0"/>
                        <a:t>8</a:t>
                      </a:r>
                      <a:endParaRPr lang="en-US" sz="800" dirty="0">
                        <a:latin typeface="Calibri"/>
                        <a:ea typeface="Times New Roman"/>
                        <a:cs typeface="Mangal"/>
                      </a:endParaRPr>
                    </a:p>
                  </a:txBody>
                  <a:tcPr marL="37382" marR="37382" marT="0" marB="0"/>
                </a:tc>
              </a:tr>
              <a:tr h="165253">
                <a:tc>
                  <a:txBody>
                    <a:bodyPr/>
                    <a:lstStyle/>
                    <a:p>
                      <a:pPr marL="0" marR="0">
                        <a:lnSpc>
                          <a:spcPct val="115000"/>
                        </a:lnSpc>
                        <a:spcBef>
                          <a:spcPts val="0"/>
                        </a:spcBef>
                        <a:spcAft>
                          <a:spcPts val="0"/>
                        </a:spcAft>
                      </a:pPr>
                      <a:r>
                        <a:rPr lang="en-US" sz="800" dirty="0" smtClean="0">
                          <a:latin typeface="Calibri"/>
                          <a:ea typeface="Times New Roman"/>
                          <a:cs typeface="Mangal"/>
                        </a:rPr>
                        <a:t>31.05.2017</a:t>
                      </a:r>
                      <a:endParaRPr lang="en-US" sz="800" dirty="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dirty="0" smtClean="0">
                          <a:latin typeface="Calibri"/>
                          <a:ea typeface="Times New Roman"/>
                          <a:cs typeface="Mangal"/>
                        </a:rPr>
                        <a:t>50</a:t>
                      </a:r>
                      <a:endParaRPr lang="en-US" sz="800" dirty="0">
                        <a:latin typeface="Calibri"/>
                        <a:ea typeface="Times New Roman"/>
                        <a:cs typeface="Mangal"/>
                      </a:endParaRPr>
                    </a:p>
                  </a:txBody>
                  <a:tcPr marL="37382" marR="37382" marT="0" marB="0"/>
                </a:tc>
                <a:tc>
                  <a:txBody>
                    <a:bodyPr/>
                    <a:lstStyle/>
                    <a:p>
                      <a:pPr marL="0" marR="0">
                        <a:lnSpc>
                          <a:spcPct val="115000"/>
                        </a:lnSpc>
                        <a:spcBef>
                          <a:spcPts val="0"/>
                        </a:spcBef>
                        <a:spcAft>
                          <a:spcPts val="0"/>
                        </a:spcAft>
                      </a:pPr>
                      <a:r>
                        <a:rPr lang="en-US" sz="800" dirty="0" smtClean="0">
                          <a:latin typeface="Calibri"/>
                          <a:ea typeface="Times New Roman"/>
                          <a:cs typeface="Mangal"/>
                        </a:rPr>
                        <a:t>8</a:t>
                      </a:r>
                      <a:endParaRPr lang="en-US" sz="800" dirty="0">
                        <a:latin typeface="Calibri"/>
                        <a:ea typeface="Times New Roman"/>
                        <a:cs typeface="Mangal"/>
                      </a:endParaRPr>
                    </a:p>
                  </a:txBody>
                  <a:tcPr marL="37382" marR="37382" marT="0" marB="0"/>
                </a:tc>
              </a:tr>
            </a:tbl>
          </a:graphicData>
        </a:graphic>
      </p:graphicFrame>
      <p:sp>
        <p:nvSpPr>
          <p:cNvPr id="7" name="Rectangle 6"/>
          <p:cNvSpPr/>
          <p:nvPr/>
        </p:nvSpPr>
        <p:spPr>
          <a:xfrm>
            <a:off x="838200" y="4416623"/>
            <a:ext cx="2569934" cy="307777"/>
          </a:xfrm>
          <a:prstGeom prst="rect">
            <a:avLst/>
          </a:prstGeom>
        </p:spPr>
        <p:txBody>
          <a:bodyPr wrap="none">
            <a:spAutoFit/>
          </a:bodyPr>
          <a:lstStyle/>
          <a:p>
            <a:r>
              <a:rPr lang="hi-IN" sz="1400" dirty="0" smtClean="0"/>
              <a:t>मूत्रालय निर्माण की प्रगति रिपोर्ट</a:t>
            </a:r>
            <a:endParaRPr lang="en-US" sz="1400" dirty="0"/>
          </a:p>
        </p:txBody>
      </p:sp>
      <p:graphicFrame>
        <p:nvGraphicFramePr>
          <p:cNvPr id="8" name="Table 7"/>
          <p:cNvGraphicFramePr>
            <a:graphicFrameLocks noGrp="1"/>
          </p:cNvGraphicFramePr>
          <p:nvPr/>
        </p:nvGraphicFramePr>
        <p:xfrm>
          <a:off x="914400" y="4722387"/>
          <a:ext cx="5715000" cy="1341507"/>
        </p:xfrm>
        <a:graphic>
          <a:graphicData uri="http://schemas.openxmlformats.org/drawingml/2006/table">
            <a:tbl>
              <a:tblPr>
                <a:tableStyleId>{ED083AE6-46FA-4A59-8FB0-9F97EB10719F}</a:tableStyleId>
              </a:tblPr>
              <a:tblGrid>
                <a:gridCol w="1428750"/>
                <a:gridCol w="1428750"/>
                <a:gridCol w="1428750"/>
                <a:gridCol w="1428750"/>
              </a:tblGrid>
              <a:tr h="133621">
                <a:tc>
                  <a:txBody>
                    <a:bodyPr/>
                    <a:lstStyle/>
                    <a:p>
                      <a:pPr marL="0" marR="0" algn="ctr">
                        <a:lnSpc>
                          <a:spcPct val="115000"/>
                        </a:lnSpc>
                        <a:spcBef>
                          <a:spcPts val="0"/>
                        </a:spcBef>
                        <a:spcAft>
                          <a:spcPts val="0"/>
                        </a:spcAft>
                      </a:pPr>
                      <a:r>
                        <a:rPr lang="hi-IN" sz="800" dirty="0"/>
                        <a:t>दिनांक</a:t>
                      </a:r>
                      <a:endParaRPr lang="en-US" sz="800" dirty="0">
                        <a:latin typeface="Calibri"/>
                        <a:ea typeface="Times New Roman"/>
                        <a:cs typeface="Mangal"/>
                      </a:endParaRPr>
                    </a:p>
                  </a:txBody>
                  <a:tcPr marL="37475" marR="37475" marT="0" marB="0" anchor="ctr"/>
                </a:tc>
                <a:tc>
                  <a:txBody>
                    <a:bodyPr/>
                    <a:lstStyle/>
                    <a:p>
                      <a:pPr marL="0" marR="0" algn="ctr">
                        <a:lnSpc>
                          <a:spcPct val="115000"/>
                        </a:lnSpc>
                        <a:spcBef>
                          <a:spcPts val="0"/>
                        </a:spcBef>
                        <a:spcAft>
                          <a:spcPts val="0"/>
                        </a:spcAft>
                      </a:pPr>
                      <a:r>
                        <a:rPr lang="hi-IN" sz="800"/>
                        <a:t>मूत्रालय निर्माण का लक्ष्य</a:t>
                      </a:r>
                      <a:endParaRPr lang="en-US" sz="800">
                        <a:latin typeface="Calibri"/>
                        <a:ea typeface="Times New Roman"/>
                        <a:cs typeface="Mangal"/>
                      </a:endParaRPr>
                    </a:p>
                  </a:txBody>
                  <a:tcPr marL="37475" marR="37475" marT="0" marB="0" anchor="ctr"/>
                </a:tc>
                <a:tc>
                  <a:txBody>
                    <a:bodyPr/>
                    <a:lstStyle/>
                    <a:p>
                      <a:pPr marL="0" marR="0" algn="ctr">
                        <a:lnSpc>
                          <a:spcPct val="115000"/>
                        </a:lnSpc>
                        <a:spcBef>
                          <a:spcPts val="0"/>
                        </a:spcBef>
                        <a:spcAft>
                          <a:spcPts val="0"/>
                        </a:spcAft>
                      </a:pPr>
                      <a:r>
                        <a:rPr lang="hi-IN" sz="800"/>
                        <a:t>पूर्ण निर्मित मूत्रालय की संख्या</a:t>
                      </a:r>
                      <a:endParaRPr lang="en-US" sz="800">
                        <a:latin typeface="Calibri"/>
                        <a:ea typeface="Times New Roman"/>
                        <a:cs typeface="Mangal"/>
                      </a:endParaRPr>
                    </a:p>
                  </a:txBody>
                  <a:tcPr marL="37475" marR="37475" marT="0" marB="0" anchor="ctr"/>
                </a:tc>
                <a:tc>
                  <a:txBody>
                    <a:bodyPr/>
                    <a:lstStyle/>
                    <a:p>
                      <a:pPr marL="0" marR="0" algn="ctr">
                        <a:lnSpc>
                          <a:spcPct val="115000"/>
                        </a:lnSpc>
                        <a:spcBef>
                          <a:spcPts val="0"/>
                        </a:spcBef>
                        <a:spcAft>
                          <a:spcPts val="0"/>
                        </a:spcAft>
                      </a:pPr>
                      <a:r>
                        <a:rPr lang="hi-IN" sz="800"/>
                        <a:t>निर्माणाधीन मूत्रालय की संख्या</a:t>
                      </a:r>
                      <a:endParaRPr lang="en-US" sz="800">
                        <a:latin typeface="Calibri"/>
                        <a:ea typeface="Times New Roman"/>
                        <a:cs typeface="Mangal"/>
                      </a:endParaRPr>
                    </a:p>
                  </a:txBody>
                  <a:tcPr marL="37475" marR="37475" marT="0" marB="0" anchor="ctr"/>
                </a:tc>
              </a:tr>
              <a:tr h="133621">
                <a:tc>
                  <a:txBody>
                    <a:bodyPr/>
                    <a:lstStyle/>
                    <a:p>
                      <a:pPr marL="0" marR="0" algn="ctr">
                        <a:lnSpc>
                          <a:spcPct val="115000"/>
                        </a:lnSpc>
                        <a:spcBef>
                          <a:spcPts val="0"/>
                        </a:spcBef>
                        <a:spcAft>
                          <a:spcPts val="0"/>
                        </a:spcAft>
                      </a:pPr>
                      <a:r>
                        <a:rPr lang="en-US" sz="800" dirty="0"/>
                        <a:t>1</a:t>
                      </a:r>
                      <a:endParaRPr lang="en-US" sz="800" dirty="0">
                        <a:latin typeface="Calibri"/>
                        <a:ea typeface="Times New Roman"/>
                        <a:cs typeface="Mangal"/>
                      </a:endParaRPr>
                    </a:p>
                  </a:txBody>
                  <a:tcPr marL="37475" marR="37475" marT="0" marB="0"/>
                </a:tc>
                <a:tc>
                  <a:txBody>
                    <a:bodyPr/>
                    <a:lstStyle/>
                    <a:p>
                      <a:pPr marL="0" marR="0" algn="ctr">
                        <a:lnSpc>
                          <a:spcPct val="115000"/>
                        </a:lnSpc>
                        <a:spcBef>
                          <a:spcPts val="0"/>
                        </a:spcBef>
                        <a:spcAft>
                          <a:spcPts val="0"/>
                        </a:spcAft>
                      </a:pPr>
                      <a:r>
                        <a:rPr lang="en-US" sz="800"/>
                        <a:t>2</a:t>
                      </a:r>
                      <a:endParaRPr lang="en-US" sz="800">
                        <a:latin typeface="Calibri"/>
                        <a:ea typeface="Times New Roman"/>
                        <a:cs typeface="Mangal"/>
                      </a:endParaRPr>
                    </a:p>
                  </a:txBody>
                  <a:tcPr marL="37475" marR="37475" marT="0" marB="0"/>
                </a:tc>
                <a:tc>
                  <a:txBody>
                    <a:bodyPr/>
                    <a:lstStyle/>
                    <a:p>
                      <a:pPr marL="0" marR="0" algn="ctr">
                        <a:lnSpc>
                          <a:spcPct val="115000"/>
                        </a:lnSpc>
                        <a:spcBef>
                          <a:spcPts val="0"/>
                        </a:spcBef>
                        <a:spcAft>
                          <a:spcPts val="0"/>
                        </a:spcAft>
                      </a:pPr>
                      <a:r>
                        <a:rPr lang="en-US" sz="800"/>
                        <a:t>3</a:t>
                      </a:r>
                      <a:endParaRPr lang="en-US" sz="800">
                        <a:latin typeface="Calibri"/>
                        <a:ea typeface="Times New Roman"/>
                        <a:cs typeface="Mangal"/>
                      </a:endParaRPr>
                    </a:p>
                  </a:txBody>
                  <a:tcPr marL="37475" marR="37475" marT="0" marB="0"/>
                </a:tc>
                <a:tc>
                  <a:txBody>
                    <a:bodyPr/>
                    <a:lstStyle/>
                    <a:p>
                      <a:pPr marL="0" marR="0" algn="ctr">
                        <a:lnSpc>
                          <a:spcPct val="115000"/>
                        </a:lnSpc>
                        <a:spcBef>
                          <a:spcPts val="0"/>
                        </a:spcBef>
                        <a:spcAft>
                          <a:spcPts val="0"/>
                        </a:spcAft>
                      </a:pPr>
                      <a:r>
                        <a:rPr lang="en-US" sz="800"/>
                        <a:t>4</a:t>
                      </a:r>
                      <a:endParaRPr lang="en-US" sz="800">
                        <a:latin typeface="Calibri"/>
                        <a:ea typeface="Times New Roman"/>
                        <a:cs typeface="Mangal"/>
                      </a:endParaRPr>
                    </a:p>
                  </a:txBody>
                  <a:tcPr marL="37475" marR="37475" marT="0" marB="0"/>
                </a:tc>
              </a:tr>
              <a:tr h="133621">
                <a:tc>
                  <a:txBody>
                    <a:bodyPr/>
                    <a:lstStyle/>
                    <a:p>
                      <a:pPr marL="0" marR="0" algn="l">
                        <a:lnSpc>
                          <a:spcPct val="115000"/>
                        </a:lnSpc>
                        <a:spcBef>
                          <a:spcPts val="0"/>
                        </a:spcBef>
                        <a:spcAft>
                          <a:spcPts val="0"/>
                        </a:spcAft>
                      </a:pPr>
                      <a:r>
                        <a:rPr lang="en-US" sz="800" dirty="0"/>
                        <a:t>10.05.2017</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a:t>0</a:t>
                      </a:r>
                      <a:endParaRPr lang="en-US" sz="80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a:t>0</a:t>
                      </a:r>
                      <a:endParaRPr lang="en-US" sz="80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a:t>0</a:t>
                      </a:r>
                      <a:endParaRPr lang="en-US" sz="800">
                        <a:latin typeface="Calibri"/>
                        <a:ea typeface="Times New Roman"/>
                        <a:cs typeface="Mangal"/>
                      </a:endParaRPr>
                    </a:p>
                  </a:txBody>
                  <a:tcPr marL="37475" marR="37475" marT="0" marB="0"/>
                </a:tc>
              </a:tr>
              <a:tr h="133621">
                <a:tc>
                  <a:txBody>
                    <a:bodyPr/>
                    <a:lstStyle/>
                    <a:p>
                      <a:pPr marL="0" marR="0" algn="l">
                        <a:lnSpc>
                          <a:spcPct val="115000"/>
                        </a:lnSpc>
                        <a:spcBef>
                          <a:spcPts val="0"/>
                        </a:spcBef>
                        <a:spcAft>
                          <a:spcPts val="0"/>
                        </a:spcAft>
                      </a:pPr>
                      <a:r>
                        <a:rPr lang="en-US" sz="800" dirty="0"/>
                        <a:t>11.05.2017</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a:t>0</a:t>
                      </a:r>
                      <a:endParaRPr lang="en-US" sz="80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a:t>0</a:t>
                      </a:r>
                      <a:endParaRPr lang="en-US" sz="80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a:t>0</a:t>
                      </a:r>
                      <a:endParaRPr lang="en-US" sz="800" dirty="0">
                        <a:latin typeface="Calibri"/>
                        <a:ea typeface="Times New Roman"/>
                        <a:cs typeface="Mangal"/>
                      </a:endParaRPr>
                    </a:p>
                  </a:txBody>
                  <a:tcPr marL="37475" marR="37475" marT="0" marB="0"/>
                </a:tc>
              </a:tr>
              <a:tr h="133621">
                <a:tc>
                  <a:txBody>
                    <a:bodyPr/>
                    <a:lstStyle/>
                    <a:p>
                      <a:pPr marL="0" marR="0" algn="l">
                        <a:lnSpc>
                          <a:spcPct val="115000"/>
                        </a:lnSpc>
                        <a:spcBef>
                          <a:spcPts val="0"/>
                        </a:spcBef>
                        <a:spcAft>
                          <a:spcPts val="0"/>
                        </a:spcAft>
                      </a:pPr>
                      <a:r>
                        <a:rPr lang="en-US" sz="800"/>
                        <a:t>17.05.2017</a:t>
                      </a:r>
                      <a:endParaRPr lang="en-US" sz="80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a:t>0</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a:t>0</a:t>
                      </a:r>
                      <a:endParaRPr lang="en-US" sz="80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a:t>0</a:t>
                      </a:r>
                      <a:endParaRPr lang="en-US" sz="800">
                        <a:latin typeface="Calibri"/>
                        <a:ea typeface="Times New Roman"/>
                        <a:cs typeface="Mangal"/>
                      </a:endParaRPr>
                    </a:p>
                  </a:txBody>
                  <a:tcPr marL="37475" marR="37475" marT="0" marB="0"/>
                </a:tc>
              </a:tr>
              <a:tr h="133621">
                <a:tc>
                  <a:txBody>
                    <a:bodyPr/>
                    <a:lstStyle/>
                    <a:p>
                      <a:pPr marL="0" marR="0" algn="l">
                        <a:lnSpc>
                          <a:spcPct val="115000"/>
                        </a:lnSpc>
                        <a:spcBef>
                          <a:spcPts val="0"/>
                        </a:spcBef>
                        <a:spcAft>
                          <a:spcPts val="0"/>
                        </a:spcAft>
                      </a:pPr>
                      <a:r>
                        <a:rPr lang="en-US" sz="800"/>
                        <a:t>18.05.2017</a:t>
                      </a:r>
                      <a:endParaRPr lang="en-US" sz="80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a:t>0</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a:t>0</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a:t>0</a:t>
                      </a:r>
                      <a:endParaRPr lang="en-US" sz="800">
                        <a:latin typeface="Calibri"/>
                        <a:ea typeface="Times New Roman"/>
                        <a:cs typeface="Mangal"/>
                      </a:endParaRPr>
                    </a:p>
                  </a:txBody>
                  <a:tcPr marL="37475" marR="37475" marT="0" marB="0"/>
                </a:tc>
              </a:tr>
              <a:tr h="133621">
                <a:tc>
                  <a:txBody>
                    <a:bodyPr/>
                    <a:lstStyle/>
                    <a:p>
                      <a:pPr marL="0" marR="0" algn="l">
                        <a:lnSpc>
                          <a:spcPct val="115000"/>
                        </a:lnSpc>
                        <a:spcBef>
                          <a:spcPts val="0"/>
                        </a:spcBef>
                        <a:spcAft>
                          <a:spcPts val="0"/>
                        </a:spcAft>
                      </a:pPr>
                      <a:r>
                        <a:rPr lang="en-US" sz="800"/>
                        <a:t>24.05.2017</a:t>
                      </a:r>
                      <a:endParaRPr lang="en-US" sz="80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a:t>0</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a:t>0</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a:t>0</a:t>
                      </a:r>
                      <a:endParaRPr lang="en-US" sz="800">
                        <a:latin typeface="Calibri"/>
                        <a:ea typeface="Times New Roman"/>
                        <a:cs typeface="Mangal"/>
                      </a:endParaRPr>
                    </a:p>
                  </a:txBody>
                  <a:tcPr marL="37475" marR="37475" marT="0" marB="0"/>
                </a:tc>
              </a:tr>
              <a:tr h="153954">
                <a:tc>
                  <a:txBody>
                    <a:bodyPr/>
                    <a:lstStyle/>
                    <a:p>
                      <a:pPr marL="0" marR="0" algn="l">
                        <a:lnSpc>
                          <a:spcPct val="115000"/>
                        </a:lnSpc>
                        <a:spcBef>
                          <a:spcPts val="0"/>
                        </a:spcBef>
                        <a:spcAft>
                          <a:spcPts val="0"/>
                        </a:spcAft>
                      </a:pPr>
                      <a:r>
                        <a:rPr lang="en-US" sz="800"/>
                        <a:t>25.05.2017</a:t>
                      </a:r>
                      <a:endParaRPr lang="en-US" sz="80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a:t>0</a:t>
                      </a:r>
                      <a:endParaRPr lang="en-US" sz="80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a:t>0</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a:t>0</a:t>
                      </a:r>
                      <a:endParaRPr lang="en-US" sz="800" dirty="0">
                        <a:latin typeface="Calibri"/>
                        <a:ea typeface="Times New Roman"/>
                        <a:cs typeface="Mangal"/>
                      </a:endParaRPr>
                    </a:p>
                  </a:txBody>
                  <a:tcPr marL="37475" marR="37475" marT="0" marB="0"/>
                </a:tc>
              </a:tr>
              <a:tr h="206097">
                <a:tc>
                  <a:txBody>
                    <a:bodyPr/>
                    <a:lstStyle/>
                    <a:p>
                      <a:pPr marL="0" marR="0" algn="l">
                        <a:lnSpc>
                          <a:spcPct val="115000"/>
                        </a:lnSpc>
                        <a:spcBef>
                          <a:spcPts val="0"/>
                        </a:spcBef>
                        <a:spcAft>
                          <a:spcPts val="0"/>
                        </a:spcAft>
                      </a:pPr>
                      <a:r>
                        <a:rPr lang="en-US" sz="800" dirty="0" smtClean="0">
                          <a:latin typeface="Calibri"/>
                          <a:ea typeface="Times New Roman"/>
                          <a:cs typeface="Mangal"/>
                        </a:rPr>
                        <a:t>31.05.2017</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7475" marR="37475" marT="0" marB="0"/>
                </a:tc>
                <a:tc>
                  <a:txBody>
                    <a:bodyPr/>
                    <a:lstStyle/>
                    <a:p>
                      <a:pPr marL="0" marR="0" algn="l">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7475" marR="37475" marT="0" marB="0"/>
                </a:tc>
              </a:tr>
            </a:tbl>
          </a:graphicData>
        </a:graphic>
      </p:graphicFrame>
      <p:sp>
        <p:nvSpPr>
          <p:cNvPr id="9" name="Rectangle 8"/>
          <p:cNvSpPr/>
          <p:nvPr/>
        </p:nvSpPr>
        <p:spPr>
          <a:xfrm>
            <a:off x="838200" y="5999946"/>
            <a:ext cx="5867400" cy="477054"/>
          </a:xfrm>
          <a:prstGeom prst="rect">
            <a:avLst/>
          </a:prstGeom>
        </p:spPr>
        <p:txBody>
          <a:bodyPr wrap="square">
            <a:spAutoFit/>
          </a:bodyPr>
          <a:lstStyle/>
          <a:p>
            <a:r>
              <a:rPr lang="hi-IN" sz="1250" dirty="0" smtClean="0"/>
              <a:t>सीवरेज कनेक्शन हेतु आवेदन पत्र प्राप्त करना</a:t>
            </a:r>
            <a:r>
              <a:rPr lang="en-US" sz="1250" dirty="0" smtClean="0"/>
              <a:t>, </a:t>
            </a:r>
            <a:r>
              <a:rPr lang="hi-IN" sz="1250" dirty="0" smtClean="0"/>
              <a:t>स्वीकृति जारी करना एवं कनेक्शन किया जाना</a:t>
            </a:r>
            <a:endParaRPr lang="en-US" sz="1250" dirty="0"/>
          </a:p>
        </p:txBody>
      </p:sp>
      <p:graphicFrame>
        <p:nvGraphicFramePr>
          <p:cNvPr id="10" name="Table 9"/>
          <p:cNvGraphicFramePr>
            <a:graphicFrameLocks noGrp="1"/>
          </p:cNvGraphicFramePr>
          <p:nvPr/>
        </p:nvGraphicFramePr>
        <p:xfrm>
          <a:off x="914400" y="6388361"/>
          <a:ext cx="5714999" cy="2679439"/>
        </p:xfrm>
        <a:graphic>
          <a:graphicData uri="http://schemas.openxmlformats.org/drawingml/2006/table">
            <a:tbl>
              <a:tblPr>
                <a:tableStyleId>{E8B1032C-EA38-4F05-BA0D-38AFFFC7BED3}</a:tableStyleId>
              </a:tblPr>
              <a:tblGrid>
                <a:gridCol w="609600"/>
                <a:gridCol w="1023012"/>
                <a:gridCol w="816736"/>
                <a:gridCol w="735794"/>
                <a:gridCol w="619978"/>
                <a:gridCol w="542481"/>
                <a:gridCol w="1367398"/>
              </a:tblGrid>
              <a:tr h="348657">
                <a:tc>
                  <a:txBody>
                    <a:bodyPr/>
                    <a:lstStyle/>
                    <a:p>
                      <a:pPr marL="0" marR="0">
                        <a:lnSpc>
                          <a:spcPct val="115000"/>
                        </a:lnSpc>
                        <a:spcBef>
                          <a:spcPts val="0"/>
                        </a:spcBef>
                        <a:spcAft>
                          <a:spcPts val="0"/>
                        </a:spcAft>
                      </a:pPr>
                      <a:r>
                        <a:rPr lang="hi-IN" sz="800" dirty="0"/>
                        <a:t>दिनांक</a:t>
                      </a:r>
                      <a:endParaRPr lang="en-US" sz="800" dirty="0">
                        <a:latin typeface="Calibri"/>
                        <a:ea typeface="Times New Roman"/>
                        <a:cs typeface="Mangal"/>
                      </a:endParaRPr>
                    </a:p>
                  </a:txBody>
                  <a:tcPr marL="37199" marR="37199" marT="0" marB="0"/>
                </a:tc>
                <a:tc gridSpan="2">
                  <a:txBody>
                    <a:bodyPr/>
                    <a:lstStyle/>
                    <a:p>
                      <a:pPr marL="0" marR="0">
                        <a:lnSpc>
                          <a:spcPct val="115000"/>
                        </a:lnSpc>
                        <a:spcBef>
                          <a:spcPts val="0"/>
                        </a:spcBef>
                        <a:spcAft>
                          <a:spcPts val="0"/>
                        </a:spcAft>
                      </a:pPr>
                      <a:r>
                        <a:rPr lang="hi-IN" sz="800"/>
                        <a:t>प्राप्त आवेदनों की संख्या</a:t>
                      </a:r>
                      <a:endParaRPr lang="en-US" sz="800">
                        <a:latin typeface="Calibri"/>
                        <a:ea typeface="Times New Roman"/>
                        <a:cs typeface="Mangal"/>
                      </a:endParaRPr>
                    </a:p>
                  </a:txBody>
                  <a:tcPr marL="37199" marR="37199" marT="0" marB="0"/>
                </a:tc>
                <a:tc hMerge="1">
                  <a:txBody>
                    <a:bodyPr/>
                    <a:lstStyle/>
                    <a:p>
                      <a:endParaRPr lang="en-US"/>
                    </a:p>
                  </a:txBody>
                  <a:tcPr/>
                </a:tc>
                <a:tc gridSpan="3">
                  <a:txBody>
                    <a:bodyPr/>
                    <a:lstStyle/>
                    <a:p>
                      <a:pPr marL="0" marR="0">
                        <a:lnSpc>
                          <a:spcPct val="115000"/>
                        </a:lnSpc>
                        <a:spcBef>
                          <a:spcPts val="0"/>
                        </a:spcBef>
                        <a:spcAft>
                          <a:spcPts val="0"/>
                        </a:spcAft>
                      </a:pPr>
                      <a:r>
                        <a:rPr lang="hi-IN" sz="800"/>
                        <a:t>जारी कनेक्शनों की संख्या</a:t>
                      </a:r>
                      <a:endParaRPr lang="en-US" sz="800">
                        <a:latin typeface="Calibri"/>
                        <a:ea typeface="Times New Roman"/>
                        <a:cs typeface="Mangal"/>
                      </a:endParaRPr>
                    </a:p>
                  </a:txBody>
                  <a:tcPr marL="37199" marR="37199" marT="0" marB="0"/>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hi-IN" sz="800"/>
                        <a:t>इस मद में प्राप्त राशि आज दिनांक तक (रुपये में)</a:t>
                      </a:r>
                      <a:endParaRPr lang="en-US" sz="800">
                        <a:latin typeface="Calibri"/>
                        <a:ea typeface="Times New Roman"/>
                        <a:cs typeface="Mangal"/>
                      </a:endParaRPr>
                    </a:p>
                  </a:txBody>
                  <a:tcPr marL="37199" marR="37199" marT="0" marB="0" anchor="ctr"/>
                </a:tc>
              </a:tr>
              <a:tr h="574505">
                <a:tc>
                  <a:txBody>
                    <a:bodyPr/>
                    <a:lstStyle/>
                    <a:p>
                      <a:pPr marL="0" marR="0">
                        <a:lnSpc>
                          <a:spcPct val="115000"/>
                        </a:lnSpc>
                        <a:spcBef>
                          <a:spcPts val="0"/>
                        </a:spcBef>
                        <a:spcAft>
                          <a:spcPts val="0"/>
                        </a:spcAft>
                      </a:pPr>
                      <a:endParaRPr lang="en-US" sz="900" dirty="0">
                        <a:latin typeface="Arial"/>
                        <a:ea typeface="Times New Roman"/>
                        <a:cs typeface="Mangal"/>
                      </a:endParaRPr>
                    </a:p>
                  </a:txBody>
                  <a:tcPr marL="37199" marR="37199" marT="0" marB="0"/>
                </a:tc>
                <a:tc>
                  <a:txBody>
                    <a:bodyPr/>
                    <a:lstStyle/>
                    <a:p>
                      <a:pPr marL="0" marR="0" algn="ctr">
                        <a:lnSpc>
                          <a:spcPct val="115000"/>
                        </a:lnSpc>
                        <a:spcBef>
                          <a:spcPts val="0"/>
                        </a:spcBef>
                        <a:spcAft>
                          <a:spcPts val="0"/>
                        </a:spcAft>
                      </a:pPr>
                      <a:r>
                        <a:rPr lang="hi-IN" sz="800" dirty="0"/>
                        <a:t>अभियान के पूर्व तैयारी शिविरों एवं निकाय में लंबित आवेदनों की संख्या</a:t>
                      </a:r>
                      <a:endParaRPr lang="en-US" sz="800" dirty="0">
                        <a:latin typeface="Calibri"/>
                        <a:ea typeface="Times New Roman"/>
                        <a:cs typeface="Mangal"/>
                      </a:endParaRPr>
                    </a:p>
                  </a:txBody>
                  <a:tcPr marL="37199" marR="37199" marT="0" marB="0" anchor="ctr"/>
                </a:tc>
                <a:tc>
                  <a:txBody>
                    <a:bodyPr/>
                    <a:lstStyle/>
                    <a:p>
                      <a:pPr marL="0" marR="0" algn="ctr">
                        <a:lnSpc>
                          <a:spcPct val="115000"/>
                        </a:lnSpc>
                        <a:spcBef>
                          <a:spcPts val="0"/>
                        </a:spcBef>
                        <a:spcAft>
                          <a:spcPts val="0"/>
                        </a:spcAft>
                      </a:pPr>
                      <a:r>
                        <a:rPr lang="hi-IN" sz="800" dirty="0"/>
                        <a:t>मुख्य चरण के शिविरों के दौरान प्राप्त आवेदनों की संख्या</a:t>
                      </a:r>
                      <a:endParaRPr lang="en-US" sz="800" dirty="0">
                        <a:latin typeface="Calibri"/>
                        <a:ea typeface="Times New Roman"/>
                        <a:cs typeface="Mangal"/>
                      </a:endParaRPr>
                    </a:p>
                  </a:txBody>
                  <a:tcPr marL="37199" marR="37199" marT="0" marB="0" anchor="ctr"/>
                </a:tc>
                <a:tc>
                  <a:txBody>
                    <a:bodyPr/>
                    <a:lstStyle/>
                    <a:p>
                      <a:pPr marL="0" marR="0" algn="ctr">
                        <a:lnSpc>
                          <a:spcPct val="115000"/>
                        </a:lnSpc>
                        <a:spcBef>
                          <a:spcPts val="0"/>
                        </a:spcBef>
                        <a:spcAft>
                          <a:spcPts val="0"/>
                        </a:spcAft>
                      </a:pPr>
                      <a:r>
                        <a:rPr lang="hi-IN" sz="800" dirty="0"/>
                        <a:t>कल तक</a:t>
                      </a:r>
                      <a:endParaRPr lang="en-US" sz="800" dirty="0">
                        <a:latin typeface="Calibri"/>
                        <a:ea typeface="Times New Roman"/>
                        <a:cs typeface="Mangal"/>
                      </a:endParaRPr>
                    </a:p>
                  </a:txBody>
                  <a:tcPr marL="37199" marR="37199" marT="0" marB="0" anchor="ctr"/>
                </a:tc>
                <a:tc>
                  <a:txBody>
                    <a:bodyPr/>
                    <a:lstStyle/>
                    <a:p>
                      <a:pPr marL="0" marR="0" algn="ctr">
                        <a:lnSpc>
                          <a:spcPct val="115000"/>
                        </a:lnSpc>
                        <a:spcBef>
                          <a:spcPts val="0"/>
                        </a:spcBef>
                        <a:spcAft>
                          <a:spcPts val="0"/>
                        </a:spcAft>
                      </a:pPr>
                      <a:r>
                        <a:rPr lang="hi-IN" sz="800" dirty="0"/>
                        <a:t>आज</a:t>
                      </a:r>
                      <a:endParaRPr lang="en-US" sz="800" dirty="0">
                        <a:latin typeface="Calibri"/>
                        <a:ea typeface="Times New Roman"/>
                        <a:cs typeface="Mangal"/>
                      </a:endParaRPr>
                    </a:p>
                  </a:txBody>
                  <a:tcPr marL="37199" marR="37199" marT="0" marB="0" anchor="ctr"/>
                </a:tc>
                <a:tc>
                  <a:txBody>
                    <a:bodyPr/>
                    <a:lstStyle/>
                    <a:p>
                      <a:pPr marL="0" marR="0" algn="ctr">
                        <a:lnSpc>
                          <a:spcPct val="115000"/>
                        </a:lnSpc>
                        <a:spcBef>
                          <a:spcPts val="0"/>
                        </a:spcBef>
                        <a:spcAft>
                          <a:spcPts val="0"/>
                        </a:spcAft>
                      </a:pPr>
                      <a:r>
                        <a:rPr lang="hi-IN" sz="800"/>
                        <a:t>कुल</a:t>
                      </a:r>
                      <a:endParaRPr lang="en-US" sz="800">
                        <a:latin typeface="Calibri"/>
                        <a:ea typeface="Times New Roman"/>
                        <a:cs typeface="Mangal"/>
                      </a:endParaRPr>
                    </a:p>
                  </a:txBody>
                  <a:tcPr marL="37199" marR="37199" marT="0" marB="0" anchor="ctr"/>
                </a:tc>
                <a:tc>
                  <a:txBody>
                    <a:bodyPr/>
                    <a:lstStyle/>
                    <a:p>
                      <a:pPr marL="0" marR="0">
                        <a:lnSpc>
                          <a:spcPct val="115000"/>
                        </a:lnSpc>
                        <a:spcBef>
                          <a:spcPts val="0"/>
                        </a:spcBef>
                        <a:spcAft>
                          <a:spcPts val="0"/>
                        </a:spcAft>
                      </a:pPr>
                      <a:endParaRPr lang="en-US" sz="900" dirty="0">
                        <a:latin typeface="Arial"/>
                        <a:ea typeface="Times New Roman"/>
                        <a:cs typeface="Mangal"/>
                      </a:endParaRPr>
                    </a:p>
                  </a:txBody>
                  <a:tcPr marL="37199" marR="37199" marT="0" marB="0"/>
                </a:tc>
              </a:tr>
              <a:tr h="120681">
                <a:tc>
                  <a:txBody>
                    <a:bodyPr/>
                    <a:lstStyle/>
                    <a:p>
                      <a:pPr marL="0" marR="0" algn="ctr">
                        <a:lnSpc>
                          <a:spcPct val="115000"/>
                        </a:lnSpc>
                        <a:spcBef>
                          <a:spcPts val="0"/>
                        </a:spcBef>
                        <a:spcAft>
                          <a:spcPts val="0"/>
                        </a:spcAft>
                      </a:pPr>
                      <a:r>
                        <a:rPr lang="en-US" sz="800"/>
                        <a:t>1</a:t>
                      </a:r>
                      <a:endParaRPr lang="en-US" sz="800">
                        <a:latin typeface="Calibri"/>
                        <a:ea typeface="Times New Roman"/>
                        <a:cs typeface="Mangal"/>
                      </a:endParaRPr>
                    </a:p>
                  </a:txBody>
                  <a:tcPr marL="37199" marR="37199" marT="0" marB="0"/>
                </a:tc>
                <a:tc>
                  <a:txBody>
                    <a:bodyPr/>
                    <a:lstStyle/>
                    <a:p>
                      <a:pPr marL="0" marR="0" algn="ctr">
                        <a:lnSpc>
                          <a:spcPct val="115000"/>
                        </a:lnSpc>
                        <a:spcBef>
                          <a:spcPts val="0"/>
                        </a:spcBef>
                        <a:spcAft>
                          <a:spcPts val="0"/>
                        </a:spcAft>
                      </a:pPr>
                      <a:r>
                        <a:rPr lang="en-US" sz="800" dirty="0"/>
                        <a:t>2</a:t>
                      </a:r>
                      <a:endParaRPr lang="en-US" sz="800" dirty="0">
                        <a:latin typeface="Calibri"/>
                        <a:ea typeface="Times New Roman"/>
                        <a:cs typeface="Mangal"/>
                      </a:endParaRPr>
                    </a:p>
                  </a:txBody>
                  <a:tcPr marL="37199" marR="37199" marT="0" marB="0"/>
                </a:tc>
                <a:tc>
                  <a:txBody>
                    <a:bodyPr/>
                    <a:lstStyle/>
                    <a:p>
                      <a:pPr marL="0" marR="0" algn="ctr">
                        <a:lnSpc>
                          <a:spcPct val="115000"/>
                        </a:lnSpc>
                        <a:spcBef>
                          <a:spcPts val="0"/>
                        </a:spcBef>
                        <a:spcAft>
                          <a:spcPts val="0"/>
                        </a:spcAft>
                      </a:pPr>
                      <a:r>
                        <a:rPr lang="en-US" sz="800" dirty="0"/>
                        <a:t>3</a:t>
                      </a:r>
                      <a:endParaRPr lang="en-US" sz="800" dirty="0">
                        <a:latin typeface="Calibri"/>
                        <a:ea typeface="Times New Roman"/>
                        <a:cs typeface="Mangal"/>
                      </a:endParaRPr>
                    </a:p>
                  </a:txBody>
                  <a:tcPr marL="37199" marR="37199" marT="0" marB="0"/>
                </a:tc>
                <a:tc>
                  <a:txBody>
                    <a:bodyPr/>
                    <a:lstStyle/>
                    <a:p>
                      <a:pPr marL="0" marR="0" algn="ctr">
                        <a:lnSpc>
                          <a:spcPct val="115000"/>
                        </a:lnSpc>
                        <a:spcBef>
                          <a:spcPts val="0"/>
                        </a:spcBef>
                        <a:spcAft>
                          <a:spcPts val="0"/>
                        </a:spcAft>
                      </a:pPr>
                      <a:r>
                        <a:rPr lang="en-US" sz="800" dirty="0"/>
                        <a:t>4</a:t>
                      </a:r>
                      <a:endParaRPr lang="en-US" sz="800" dirty="0">
                        <a:latin typeface="Calibri"/>
                        <a:ea typeface="Times New Roman"/>
                        <a:cs typeface="Mangal"/>
                      </a:endParaRPr>
                    </a:p>
                  </a:txBody>
                  <a:tcPr marL="37199" marR="37199" marT="0" marB="0"/>
                </a:tc>
                <a:tc>
                  <a:txBody>
                    <a:bodyPr/>
                    <a:lstStyle/>
                    <a:p>
                      <a:pPr marL="0" marR="0" algn="ctr">
                        <a:lnSpc>
                          <a:spcPct val="115000"/>
                        </a:lnSpc>
                        <a:spcBef>
                          <a:spcPts val="0"/>
                        </a:spcBef>
                        <a:spcAft>
                          <a:spcPts val="0"/>
                        </a:spcAft>
                      </a:pPr>
                      <a:r>
                        <a:rPr lang="en-US" sz="800" dirty="0"/>
                        <a:t>5</a:t>
                      </a:r>
                      <a:endParaRPr lang="en-US" sz="800" dirty="0">
                        <a:latin typeface="Calibri"/>
                        <a:ea typeface="Times New Roman"/>
                        <a:cs typeface="Mangal"/>
                      </a:endParaRPr>
                    </a:p>
                  </a:txBody>
                  <a:tcPr marL="37199" marR="37199" marT="0" marB="0"/>
                </a:tc>
                <a:tc>
                  <a:txBody>
                    <a:bodyPr/>
                    <a:lstStyle/>
                    <a:p>
                      <a:pPr marL="0" marR="0" algn="ctr">
                        <a:lnSpc>
                          <a:spcPct val="115000"/>
                        </a:lnSpc>
                        <a:spcBef>
                          <a:spcPts val="0"/>
                        </a:spcBef>
                        <a:spcAft>
                          <a:spcPts val="0"/>
                        </a:spcAft>
                      </a:pPr>
                      <a:r>
                        <a:rPr lang="en-US" sz="800" dirty="0"/>
                        <a:t>6</a:t>
                      </a:r>
                      <a:endParaRPr lang="en-US" sz="800" dirty="0">
                        <a:latin typeface="Calibri"/>
                        <a:ea typeface="Times New Roman"/>
                        <a:cs typeface="Mangal"/>
                      </a:endParaRPr>
                    </a:p>
                  </a:txBody>
                  <a:tcPr marL="37199" marR="37199" marT="0" marB="0"/>
                </a:tc>
                <a:tc>
                  <a:txBody>
                    <a:bodyPr/>
                    <a:lstStyle/>
                    <a:p>
                      <a:pPr marL="0" marR="0" algn="ctr">
                        <a:lnSpc>
                          <a:spcPct val="115000"/>
                        </a:lnSpc>
                        <a:spcBef>
                          <a:spcPts val="0"/>
                        </a:spcBef>
                        <a:spcAft>
                          <a:spcPts val="0"/>
                        </a:spcAft>
                      </a:pPr>
                      <a:r>
                        <a:rPr lang="en-US" sz="800" dirty="0"/>
                        <a:t>8</a:t>
                      </a:r>
                      <a:endParaRPr lang="en-US" sz="800" dirty="0">
                        <a:latin typeface="Calibri"/>
                        <a:ea typeface="Times New Roman"/>
                        <a:cs typeface="Mangal"/>
                      </a:endParaRPr>
                    </a:p>
                  </a:txBody>
                  <a:tcPr marL="37199" marR="37199" marT="0" marB="0"/>
                </a:tc>
              </a:tr>
              <a:tr h="230867">
                <a:tc>
                  <a:txBody>
                    <a:bodyPr/>
                    <a:lstStyle/>
                    <a:p>
                      <a:pPr marL="0" marR="0">
                        <a:lnSpc>
                          <a:spcPct val="115000"/>
                        </a:lnSpc>
                        <a:spcBef>
                          <a:spcPts val="0"/>
                        </a:spcBef>
                        <a:spcAft>
                          <a:spcPts val="0"/>
                        </a:spcAft>
                      </a:pPr>
                      <a:r>
                        <a:rPr lang="en-US" sz="800"/>
                        <a:t>10.05.2017</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dirty="0"/>
                        <a:t>0</a:t>
                      </a:r>
                      <a:endParaRPr lang="en-US" sz="800" dirty="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dirty="0"/>
                        <a:t>0</a:t>
                      </a:r>
                      <a:endParaRPr lang="en-US" sz="800" dirty="0">
                        <a:latin typeface="Calibri"/>
                        <a:ea typeface="Times New Roman"/>
                        <a:cs typeface="Mangal"/>
                      </a:endParaRPr>
                    </a:p>
                  </a:txBody>
                  <a:tcPr marL="37199" marR="37199" marT="0" marB="0"/>
                </a:tc>
              </a:tr>
              <a:tr h="230867">
                <a:tc>
                  <a:txBody>
                    <a:bodyPr/>
                    <a:lstStyle/>
                    <a:p>
                      <a:pPr marL="0" marR="0">
                        <a:lnSpc>
                          <a:spcPct val="115000"/>
                        </a:lnSpc>
                        <a:spcBef>
                          <a:spcPts val="0"/>
                        </a:spcBef>
                        <a:spcAft>
                          <a:spcPts val="0"/>
                        </a:spcAft>
                      </a:pPr>
                      <a:r>
                        <a:rPr lang="en-US" sz="800"/>
                        <a:t>11.05.2017</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1</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dirty="0"/>
                        <a:t>1</a:t>
                      </a:r>
                      <a:endParaRPr lang="en-US" sz="800" dirty="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1</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dirty="0"/>
                        <a:t>604</a:t>
                      </a:r>
                      <a:endParaRPr lang="en-US" sz="800" dirty="0">
                        <a:latin typeface="Calibri"/>
                        <a:ea typeface="Times New Roman"/>
                        <a:cs typeface="Mangal"/>
                      </a:endParaRPr>
                    </a:p>
                  </a:txBody>
                  <a:tcPr marL="37199" marR="37199" marT="0" marB="0"/>
                </a:tc>
              </a:tr>
              <a:tr h="230867">
                <a:tc>
                  <a:txBody>
                    <a:bodyPr/>
                    <a:lstStyle/>
                    <a:p>
                      <a:pPr marL="0" marR="0">
                        <a:lnSpc>
                          <a:spcPct val="115000"/>
                        </a:lnSpc>
                        <a:spcBef>
                          <a:spcPts val="0"/>
                        </a:spcBef>
                        <a:spcAft>
                          <a:spcPts val="0"/>
                        </a:spcAft>
                      </a:pPr>
                      <a:r>
                        <a:rPr lang="en-US" sz="800"/>
                        <a:t>17.05.2017</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1</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dirty="0"/>
                        <a:t>1</a:t>
                      </a:r>
                      <a:endParaRPr lang="en-US" sz="800" dirty="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1</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dirty="0"/>
                        <a:t>0</a:t>
                      </a:r>
                      <a:endParaRPr lang="en-US" sz="800" dirty="0">
                        <a:latin typeface="Calibri"/>
                        <a:ea typeface="Times New Roman"/>
                        <a:cs typeface="Mangal"/>
                      </a:endParaRPr>
                    </a:p>
                  </a:txBody>
                  <a:tcPr marL="37199" marR="37199" marT="0" marB="0"/>
                </a:tc>
              </a:tr>
              <a:tr h="230867">
                <a:tc>
                  <a:txBody>
                    <a:bodyPr/>
                    <a:lstStyle/>
                    <a:p>
                      <a:pPr marL="0" marR="0">
                        <a:lnSpc>
                          <a:spcPct val="115000"/>
                        </a:lnSpc>
                        <a:spcBef>
                          <a:spcPts val="0"/>
                        </a:spcBef>
                        <a:spcAft>
                          <a:spcPts val="0"/>
                        </a:spcAft>
                      </a:pPr>
                      <a:r>
                        <a:rPr lang="en-US" sz="800"/>
                        <a:t>18.05.2017</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1</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1</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1</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2</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dirty="0"/>
                        <a:t>604</a:t>
                      </a:r>
                      <a:endParaRPr lang="en-US" sz="800" dirty="0">
                        <a:latin typeface="Calibri"/>
                        <a:ea typeface="Times New Roman"/>
                        <a:cs typeface="Mangal"/>
                      </a:endParaRPr>
                    </a:p>
                  </a:txBody>
                  <a:tcPr marL="37199" marR="37199" marT="0" marB="0"/>
                </a:tc>
              </a:tr>
              <a:tr h="230867">
                <a:tc>
                  <a:txBody>
                    <a:bodyPr/>
                    <a:lstStyle/>
                    <a:p>
                      <a:pPr marL="0" marR="0">
                        <a:lnSpc>
                          <a:spcPct val="115000"/>
                        </a:lnSpc>
                        <a:spcBef>
                          <a:spcPts val="0"/>
                        </a:spcBef>
                        <a:spcAft>
                          <a:spcPts val="0"/>
                        </a:spcAft>
                      </a:pPr>
                      <a:r>
                        <a:rPr lang="en-US" sz="800"/>
                        <a:t>24.05.2017</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2</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2</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2</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dirty="0"/>
                        <a:t>1208</a:t>
                      </a:r>
                      <a:endParaRPr lang="en-US" sz="800" dirty="0">
                        <a:latin typeface="Calibri"/>
                        <a:ea typeface="Times New Roman"/>
                        <a:cs typeface="Mangal"/>
                      </a:endParaRPr>
                    </a:p>
                  </a:txBody>
                  <a:tcPr marL="37199" marR="37199" marT="0" marB="0"/>
                </a:tc>
              </a:tr>
              <a:tr h="230867">
                <a:tc>
                  <a:txBody>
                    <a:bodyPr/>
                    <a:lstStyle/>
                    <a:p>
                      <a:pPr marL="0" marR="0">
                        <a:lnSpc>
                          <a:spcPct val="115000"/>
                        </a:lnSpc>
                        <a:spcBef>
                          <a:spcPts val="0"/>
                        </a:spcBef>
                        <a:spcAft>
                          <a:spcPts val="0"/>
                        </a:spcAft>
                      </a:pPr>
                      <a:r>
                        <a:rPr lang="en-US" sz="800"/>
                        <a:t>25.05.2017</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2</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2</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0</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a:t>2</a:t>
                      </a:r>
                      <a:endParaRPr lang="en-US" sz="80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900" dirty="0"/>
                        <a:t>1208</a:t>
                      </a:r>
                      <a:endParaRPr lang="en-US" sz="800" dirty="0">
                        <a:latin typeface="Calibri"/>
                        <a:ea typeface="Times New Roman"/>
                        <a:cs typeface="Mangal"/>
                      </a:endParaRPr>
                    </a:p>
                  </a:txBody>
                  <a:tcPr marL="37199" marR="37199" marT="0" marB="0"/>
                </a:tc>
              </a:tr>
              <a:tr h="230867">
                <a:tc>
                  <a:txBody>
                    <a:bodyPr/>
                    <a:lstStyle/>
                    <a:p>
                      <a:pPr marL="0" marR="0">
                        <a:lnSpc>
                          <a:spcPct val="115000"/>
                        </a:lnSpc>
                        <a:spcBef>
                          <a:spcPts val="0"/>
                        </a:spcBef>
                        <a:spcAft>
                          <a:spcPts val="0"/>
                        </a:spcAft>
                      </a:pPr>
                      <a:r>
                        <a:rPr lang="en-US" sz="800" dirty="0" smtClean="0">
                          <a:latin typeface="Calibri"/>
                          <a:ea typeface="Times New Roman"/>
                          <a:cs typeface="Mangal"/>
                        </a:rPr>
                        <a:t>31.05.2017</a:t>
                      </a:r>
                      <a:endParaRPr lang="en-US" sz="800" dirty="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7199" marR="37199" marT="0" marB="0"/>
                </a:tc>
                <a:tc>
                  <a:txBody>
                    <a:bodyPr/>
                    <a:lstStyle/>
                    <a:p>
                      <a:pPr marL="0" marR="0">
                        <a:lnSpc>
                          <a:spcPct val="115000"/>
                        </a:lnSpc>
                        <a:spcBef>
                          <a:spcPts val="0"/>
                        </a:spcBef>
                        <a:spcAft>
                          <a:spcPts val="0"/>
                        </a:spcAft>
                      </a:pPr>
                      <a:r>
                        <a:rPr lang="en-US" sz="800" dirty="0" smtClean="0">
                          <a:latin typeface="Calibri"/>
                          <a:ea typeface="Times New Roman"/>
                          <a:cs typeface="Mangal"/>
                        </a:rPr>
                        <a:t>1208</a:t>
                      </a:r>
                      <a:endParaRPr lang="en-US" sz="800" dirty="0">
                        <a:latin typeface="Calibri"/>
                        <a:ea typeface="Times New Roman"/>
                        <a:cs typeface="Mangal"/>
                      </a:endParaRPr>
                    </a:p>
                  </a:txBody>
                  <a:tcPr marL="37199" marR="37199"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14</a:t>
            </a:fld>
            <a:endParaRPr lang="en-US"/>
          </a:p>
        </p:txBody>
      </p:sp>
      <p:sp>
        <p:nvSpPr>
          <p:cNvPr id="3" name="Rectangle 2"/>
          <p:cNvSpPr/>
          <p:nvPr/>
        </p:nvSpPr>
        <p:spPr>
          <a:xfrm>
            <a:off x="914400" y="649069"/>
            <a:ext cx="5791200" cy="646331"/>
          </a:xfrm>
          <a:prstGeom prst="rect">
            <a:avLst/>
          </a:prstGeom>
        </p:spPr>
        <p:txBody>
          <a:bodyPr wrap="square">
            <a:spAutoFit/>
          </a:bodyPr>
          <a:lstStyle/>
          <a:p>
            <a:r>
              <a:rPr lang="hi-IN" sz="1200" b="1" dirty="0" smtClean="0"/>
              <a:t>राष्ट्रीय शहरी आजीविका मिशन के तहत स्वयं सहायता समूह का गठन कौशल विकाश प्रशिक्षण हेतु युवाओ का चयनीकरन एवम् आवेदन प्राप्त करना स्वरोजगार हेतु ऋण दिलवाने बाबत प्राप्त करना एवम् स्वीकरती जारी करना</a:t>
            </a:r>
            <a:endParaRPr lang="en-US" sz="1200" b="1" dirty="0"/>
          </a:p>
        </p:txBody>
      </p:sp>
      <p:graphicFrame>
        <p:nvGraphicFramePr>
          <p:cNvPr id="4" name="Table 3"/>
          <p:cNvGraphicFramePr>
            <a:graphicFrameLocks noGrp="1"/>
          </p:cNvGraphicFramePr>
          <p:nvPr/>
        </p:nvGraphicFramePr>
        <p:xfrm>
          <a:off x="914400" y="1416558"/>
          <a:ext cx="5791199" cy="2681478"/>
        </p:xfrm>
        <a:graphic>
          <a:graphicData uri="http://schemas.openxmlformats.org/drawingml/2006/table">
            <a:tbl>
              <a:tblPr>
                <a:tableStyleId>{08FB837D-C827-4EFA-A057-4D05807E0F7C}</a:tableStyleId>
              </a:tblPr>
              <a:tblGrid>
                <a:gridCol w="552701"/>
                <a:gridCol w="455361"/>
                <a:gridCol w="553462"/>
                <a:gridCol w="479667"/>
                <a:gridCol w="598558"/>
                <a:gridCol w="524764"/>
                <a:gridCol w="525583"/>
                <a:gridCol w="491145"/>
                <a:gridCol w="516564"/>
                <a:gridCol w="568630"/>
                <a:gridCol w="524764"/>
              </a:tblGrid>
              <a:tr h="220000">
                <a:tc>
                  <a:txBody>
                    <a:bodyPr/>
                    <a:lstStyle/>
                    <a:p>
                      <a:pPr marL="0" marR="0">
                        <a:lnSpc>
                          <a:spcPct val="115000"/>
                        </a:lnSpc>
                        <a:spcBef>
                          <a:spcPts val="0"/>
                        </a:spcBef>
                        <a:spcAft>
                          <a:spcPts val="0"/>
                        </a:spcAft>
                      </a:pPr>
                      <a:r>
                        <a:rPr lang="hi-IN" sz="800" dirty="0"/>
                        <a:t>दिनांक</a:t>
                      </a:r>
                      <a:endParaRPr lang="en-US" sz="800" dirty="0">
                        <a:latin typeface="Calibri"/>
                        <a:ea typeface="Times New Roman"/>
                        <a:cs typeface="Mangal"/>
                      </a:endParaRPr>
                    </a:p>
                  </a:txBody>
                  <a:tcPr marL="33735" marR="33735" marT="0" marB="0"/>
                </a:tc>
                <a:tc gridSpan="6">
                  <a:txBody>
                    <a:bodyPr/>
                    <a:lstStyle/>
                    <a:p>
                      <a:pPr marL="0" marR="0" algn="ctr">
                        <a:lnSpc>
                          <a:spcPct val="115000"/>
                        </a:lnSpc>
                        <a:spcBef>
                          <a:spcPts val="0"/>
                        </a:spcBef>
                        <a:spcAft>
                          <a:spcPts val="0"/>
                        </a:spcAft>
                      </a:pPr>
                      <a:r>
                        <a:rPr lang="hi-IN" sz="800" dirty="0"/>
                        <a:t>कौशल प्रशिक्षण के द्वारा रोज़गार</a:t>
                      </a:r>
                      <a:endParaRPr lang="en-US" sz="800" dirty="0">
                        <a:latin typeface="Calibri"/>
                        <a:ea typeface="Times New Roman"/>
                        <a:cs typeface="Mangal"/>
                      </a:endParaRPr>
                    </a:p>
                  </a:txBody>
                  <a:tcPr marL="33735" marR="3373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hi-IN" sz="800"/>
                        <a:t>स्वरोजगार प्रोग्राम</a:t>
                      </a:r>
                      <a:endParaRPr lang="en-US" sz="800">
                        <a:latin typeface="Calibri"/>
                        <a:ea typeface="Times New Roman"/>
                        <a:cs typeface="Mangal"/>
                      </a:endParaRPr>
                    </a:p>
                  </a:txBody>
                  <a:tcPr marL="33735" marR="33735"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hi-IN" sz="800"/>
                        <a:t>स्वयं सहायता समूहों का गठन</a:t>
                      </a:r>
                      <a:endParaRPr lang="en-US" sz="800">
                        <a:latin typeface="Calibri"/>
                        <a:ea typeface="Times New Roman"/>
                        <a:cs typeface="Mangal"/>
                      </a:endParaRPr>
                    </a:p>
                  </a:txBody>
                  <a:tcPr marL="33735" marR="33735" marT="0" marB="0" anchor="ctr"/>
                </a:tc>
                <a:tc hMerge="1">
                  <a:txBody>
                    <a:bodyPr/>
                    <a:lstStyle/>
                    <a:p>
                      <a:endParaRPr lang="en-US"/>
                    </a:p>
                  </a:txBody>
                  <a:tcPr/>
                </a:tc>
              </a:tr>
              <a:tr h="845727">
                <a:tc>
                  <a:txBody>
                    <a:bodyPr/>
                    <a:lstStyle/>
                    <a:p>
                      <a:pPr marL="0" marR="0">
                        <a:lnSpc>
                          <a:spcPct val="115000"/>
                        </a:lnSpc>
                        <a:spcBef>
                          <a:spcPts val="0"/>
                        </a:spcBef>
                        <a:spcAft>
                          <a:spcPts val="0"/>
                        </a:spcAft>
                      </a:pPr>
                      <a:endParaRPr lang="en-US" sz="80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hi-IN" sz="800" dirty="0"/>
                        <a:t>कौशल प्रशिक्षण हेतु प्राप्त कुल आवेदनों की संख्या</a:t>
                      </a:r>
                      <a:endParaRPr lang="en-US" sz="800" dirty="0">
                        <a:latin typeface="Calibri"/>
                        <a:ea typeface="Times New Roman"/>
                        <a:cs typeface="Mangal"/>
                      </a:endParaRPr>
                    </a:p>
                  </a:txBody>
                  <a:tcPr marL="33735" marR="33735" marT="0" marB="0" anchor="ctr"/>
                </a:tc>
                <a:tc>
                  <a:txBody>
                    <a:bodyPr/>
                    <a:lstStyle/>
                    <a:p>
                      <a:pPr marL="0" marR="0" algn="ctr">
                        <a:lnSpc>
                          <a:spcPct val="115000"/>
                        </a:lnSpc>
                        <a:spcBef>
                          <a:spcPts val="0"/>
                        </a:spcBef>
                        <a:spcAft>
                          <a:spcPts val="0"/>
                        </a:spcAft>
                      </a:pPr>
                      <a:r>
                        <a:rPr lang="hi-IN" sz="800" dirty="0"/>
                        <a:t>निकाय में उपलब्ध कोर्स हेतु प्राप्त कुल आवेदनों की संख्या</a:t>
                      </a:r>
                      <a:endParaRPr lang="en-US" sz="800" dirty="0">
                        <a:latin typeface="Calibri"/>
                        <a:ea typeface="Times New Roman"/>
                        <a:cs typeface="Mangal"/>
                      </a:endParaRPr>
                    </a:p>
                  </a:txBody>
                  <a:tcPr marL="33735" marR="33735" marT="0" marB="0" anchor="ctr"/>
                </a:tc>
                <a:tc>
                  <a:txBody>
                    <a:bodyPr/>
                    <a:lstStyle/>
                    <a:p>
                      <a:pPr marL="0" marR="0" algn="ctr">
                        <a:lnSpc>
                          <a:spcPct val="115000"/>
                        </a:lnSpc>
                        <a:spcBef>
                          <a:spcPts val="0"/>
                        </a:spcBef>
                        <a:spcAft>
                          <a:spcPts val="0"/>
                        </a:spcAft>
                      </a:pPr>
                      <a:r>
                        <a:rPr lang="hi-IN" sz="800" dirty="0"/>
                        <a:t>निकाय में अनुपलब्ध कोर्स हेतु प्राप्त कुल आवेदनों की संख्या</a:t>
                      </a:r>
                      <a:endParaRPr lang="en-US" sz="800" dirty="0">
                        <a:latin typeface="Calibri"/>
                        <a:ea typeface="Times New Roman"/>
                        <a:cs typeface="Mangal"/>
                      </a:endParaRPr>
                    </a:p>
                  </a:txBody>
                  <a:tcPr marL="33735" marR="33735" marT="0" marB="0" anchor="ctr"/>
                </a:tc>
                <a:tc>
                  <a:txBody>
                    <a:bodyPr/>
                    <a:lstStyle/>
                    <a:p>
                      <a:pPr marL="0" marR="0" algn="ctr">
                        <a:lnSpc>
                          <a:spcPct val="115000"/>
                        </a:lnSpc>
                        <a:spcBef>
                          <a:spcPts val="0"/>
                        </a:spcBef>
                        <a:spcAft>
                          <a:spcPts val="0"/>
                        </a:spcAft>
                      </a:pPr>
                      <a:r>
                        <a:rPr lang="hi-IN" sz="800" dirty="0"/>
                        <a:t>प्रशिक्षण उपरान्त रोज़गार हेतु राज्य से बाहर जाने के इच्छुक आवेदकों की संख्या</a:t>
                      </a:r>
                      <a:endParaRPr lang="en-US" sz="800" dirty="0">
                        <a:latin typeface="Calibri"/>
                        <a:ea typeface="Times New Roman"/>
                        <a:cs typeface="Mangal"/>
                      </a:endParaRPr>
                    </a:p>
                  </a:txBody>
                  <a:tcPr marL="33735" marR="33735" marT="0" marB="0" anchor="ctr"/>
                </a:tc>
                <a:tc>
                  <a:txBody>
                    <a:bodyPr/>
                    <a:lstStyle/>
                    <a:p>
                      <a:pPr marL="0" marR="0" algn="ctr">
                        <a:lnSpc>
                          <a:spcPct val="115000"/>
                        </a:lnSpc>
                        <a:spcBef>
                          <a:spcPts val="0"/>
                        </a:spcBef>
                        <a:spcAft>
                          <a:spcPts val="0"/>
                        </a:spcAft>
                      </a:pPr>
                      <a:r>
                        <a:rPr lang="hi-IN" sz="800" dirty="0"/>
                        <a:t>प्रशिक्षण उपरान्त रोज़गार हेतु जिले से बाहर जाने के इच्छुक आवेदकों की संख्या</a:t>
                      </a:r>
                      <a:endParaRPr lang="en-US" sz="800" dirty="0">
                        <a:latin typeface="Calibri"/>
                        <a:ea typeface="Times New Roman"/>
                        <a:cs typeface="Mangal"/>
                      </a:endParaRPr>
                    </a:p>
                  </a:txBody>
                  <a:tcPr marL="33735" marR="33735" marT="0" marB="0" anchor="ctr"/>
                </a:tc>
                <a:tc>
                  <a:txBody>
                    <a:bodyPr/>
                    <a:lstStyle/>
                    <a:p>
                      <a:pPr marL="0" marR="0" algn="ctr">
                        <a:lnSpc>
                          <a:spcPct val="115000"/>
                        </a:lnSpc>
                        <a:spcBef>
                          <a:spcPts val="0"/>
                        </a:spcBef>
                        <a:spcAft>
                          <a:spcPts val="0"/>
                        </a:spcAft>
                      </a:pPr>
                      <a:r>
                        <a:rPr lang="hi-IN" sz="800" dirty="0"/>
                        <a:t>कौशल प्रशिक्षण प्रदाता को प्रशिक्षण हेतु भिजवाये जाने वाले आवेदनों की संख्या</a:t>
                      </a:r>
                      <a:endParaRPr lang="en-US" sz="800" dirty="0">
                        <a:latin typeface="Calibri"/>
                        <a:ea typeface="Times New Roman"/>
                        <a:cs typeface="Mangal"/>
                      </a:endParaRPr>
                    </a:p>
                  </a:txBody>
                  <a:tcPr marL="33735" marR="33735" marT="0" marB="0" anchor="ctr"/>
                </a:tc>
                <a:tc>
                  <a:txBody>
                    <a:bodyPr/>
                    <a:lstStyle/>
                    <a:p>
                      <a:pPr marL="0" marR="0" algn="ctr">
                        <a:lnSpc>
                          <a:spcPct val="115000"/>
                        </a:lnSpc>
                        <a:spcBef>
                          <a:spcPts val="0"/>
                        </a:spcBef>
                        <a:spcAft>
                          <a:spcPts val="0"/>
                        </a:spcAft>
                      </a:pPr>
                      <a:r>
                        <a:rPr lang="hi-IN" sz="800" dirty="0"/>
                        <a:t>व्यक्तिगत ऋण हेतु प्राप्त आवेदनों की संख्या</a:t>
                      </a:r>
                      <a:endParaRPr lang="en-US" sz="800" dirty="0">
                        <a:latin typeface="Calibri"/>
                        <a:ea typeface="Times New Roman"/>
                        <a:cs typeface="Mangal"/>
                      </a:endParaRPr>
                    </a:p>
                  </a:txBody>
                  <a:tcPr marL="33735" marR="33735" marT="0" marB="0" anchor="ctr"/>
                </a:tc>
                <a:tc>
                  <a:txBody>
                    <a:bodyPr/>
                    <a:lstStyle/>
                    <a:p>
                      <a:pPr marL="0" marR="0" algn="ctr">
                        <a:lnSpc>
                          <a:spcPct val="115000"/>
                        </a:lnSpc>
                        <a:spcBef>
                          <a:spcPts val="0"/>
                        </a:spcBef>
                        <a:spcAft>
                          <a:spcPts val="0"/>
                        </a:spcAft>
                      </a:pPr>
                      <a:r>
                        <a:rPr lang="hi-IN" sz="800"/>
                        <a:t>समूह ऋण हेतु प्राप्त आवेदनों की संख्या</a:t>
                      </a:r>
                      <a:endParaRPr lang="en-US" sz="800">
                        <a:latin typeface="Calibri"/>
                        <a:ea typeface="Times New Roman"/>
                        <a:cs typeface="Mangal"/>
                      </a:endParaRPr>
                    </a:p>
                  </a:txBody>
                  <a:tcPr marL="33735" marR="33735" marT="0" marB="0" anchor="ctr"/>
                </a:tc>
                <a:tc>
                  <a:txBody>
                    <a:bodyPr/>
                    <a:lstStyle/>
                    <a:p>
                      <a:pPr marL="0" marR="0" algn="ctr">
                        <a:lnSpc>
                          <a:spcPct val="115000"/>
                        </a:lnSpc>
                        <a:spcBef>
                          <a:spcPts val="0"/>
                        </a:spcBef>
                        <a:spcAft>
                          <a:spcPts val="0"/>
                        </a:spcAft>
                      </a:pPr>
                      <a:r>
                        <a:rPr lang="hi-IN" sz="800"/>
                        <a:t>स्वयं सहायता में जुड़ने के इच्छुक महिलाओ से प्राप्त आवेदनों की संख्या</a:t>
                      </a:r>
                      <a:endParaRPr lang="en-US" sz="800">
                        <a:latin typeface="Calibri"/>
                        <a:ea typeface="Times New Roman"/>
                        <a:cs typeface="Mangal"/>
                      </a:endParaRPr>
                    </a:p>
                  </a:txBody>
                  <a:tcPr marL="33735" marR="33735" marT="0" marB="0" anchor="ctr"/>
                </a:tc>
                <a:tc>
                  <a:txBody>
                    <a:bodyPr/>
                    <a:lstStyle/>
                    <a:p>
                      <a:pPr marL="0" marR="0" algn="ctr">
                        <a:lnSpc>
                          <a:spcPct val="115000"/>
                        </a:lnSpc>
                        <a:spcBef>
                          <a:spcPts val="0"/>
                        </a:spcBef>
                        <a:spcAft>
                          <a:spcPts val="0"/>
                        </a:spcAft>
                      </a:pPr>
                      <a:r>
                        <a:rPr lang="hi-IN" sz="800" dirty="0"/>
                        <a:t>शिविर अंतर्गत गठन किये गए स्वयं सहायता समूहों की संख्या</a:t>
                      </a:r>
                      <a:endParaRPr lang="en-US" sz="800" dirty="0">
                        <a:latin typeface="Calibri"/>
                        <a:ea typeface="Times New Roman"/>
                        <a:cs typeface="Mangal"/>
                      </a:endParaRPr>
                    </a:p>
                  </a:txBody>
                  <a:tcPr marL="33735" marR="33735" marT="0" marB="0" anchor="ctr"/>
                </a:tc>
              </a:tr>
              <a:tr h="109886">
                <a:tc>
                  <a:txBody>
                    <a:bodyPr/>
                    <a:lstStyle/>
                    <a:p>
                      <a:pPr marL="0" marR="0" algn="ctr">
                        <a:lnSpc>
                          <a:spcPct val="115000"/>
                        </a:lnSpc>
                        <a:spcBef>
                          <a:spcPts val="0"/>
                        </a:spcBef>
                        <a:spcAft>
                          <a:spcPts val="0"/>
                        </a:spcAft>
                      </a:pPr>
                      <a:r>
                        <a:rPr lang="en-US" sz="900"/>
                        <a:t>1</a:t>
                      </a:r>
                      <a:endParaRPr lang="en-US" sz="80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en-US" sz="900"/>
                        <a:t>2</a:t>
                      </a:r>
                      <a:endParaRPr lang="en-US" sz="80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en-US" sz="900"/>
                        <a:t>3</a:t>
                      </a:r>
                      <a:endParaRPr lang="en-US" sz="80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en-US" sz="900"/>
                        <a:t>4</a:t>
                      </a:r>
                      <a:endParaRPr lang="en-US" sz="80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en-US" sz="900"/>
                        <a:t>5</a:t>
                      </a:r>
                      <a:endParaRPr lang="en-US" sz="80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en-US" sz="900"/>
                        <a:t>6</a:t>
                      </a:r>
                      <a:endParaRPr lang="en-US" sz="80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en-US" sz="900"/>
                        <a:t>7</a:t>
                      </a:r>
                      <a:endParaRPr lang="en-US" sz="80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en-US" sz="900" dirty="0"/>
                        <a:t>8</a:t>
                      </a:r>
                      <a:endParaRPr lang="en-US" sz="800" dirty="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en-US" sz="900" dirty="0"/>
                        <a:t>9</a:t>
                      </a:r>
                      <a:endParaRPr lang="en-US" sz="800" dirty="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en-US" sz="900"/>
                        <a:t>10</a:t>
                      </a:r>
                      <a:endParaRPr lang="en-US" sz="800">
                        <a:latin typeface="Calibri"/>
                        <a:ea typeface="Times New Roman"/>
                        <a:cs typeface="Mangal"/>
                      </a:endParaRPr>
                    </a:p>
                  </a:txBody>
                  <a:tcPr marL="33735" marR="33735" marT="0" marB="0"/>
                </a:tc>
                <a:tc>
                  <a:txBody>
                    <a:bodyPr/>
                    <a:lstStyle/>
                    <a:p>
                      <a:pPr marL="0" marR="0" algn="ctr">
                        <a:lnSpc>
                          <a:spcPct val="115000"/>
                        </a:lnSpc>
                        <a:spcBef>
                          <a:spcPts val="0"/>
                        </a:spcBef>
                        <a:spcAft>
                          <a:spcPts val="0"/>
                        </a:spcAft>
                      </a:pPr>
                      <a:r>
                        <a:rPr lang="en-US" sz="900"/>
                        <a:t>11</a:t>
                      </a:r>
                      <a:endParaRPr lang="en-US" sz="800">
                        <a:latin typeface="Calibri"/>
                        <a:ea typeface="Times New Roman"/>
                        <a:cs typeface="Mangal"/>
                      </a:endParaRPr>
                    </a:p>
                  </a:txBody>
                  <a:tcPr marL="33735" marR="33735" marT="0" marB="0"/>
                </a:tc>
              </a:tr>
              <a:tr h="99098">
                <a:tc>
                  <a:txBody>
                    <a:bodyPr/>
                    <a:lstStyle/>
                    <a:p>
                      <a:pPr marL="0" marR="0">
                        <a:lnSpc>
                          <a:spcPct val="115000"/>
                        </a:lnSpc>
                        <a:spcBef>
                          <a:spcPts val="0"/>
                        </a:spcBef>
                        <a:spcAft>
                          <a:spcPts val="0"/>
                        </a:spcAft>
                      </a:pPr>
                      <a:r>
                        <a:rPr lang="en-US" sz="800"/>
                        <a:t>10.05.2017</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11</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r>
              <a:tr h="99098">
                <a:tc>
                  <a:txBody>
                    <a:bodyPr/>
                    <a:lstStyle/>
                    <a:p>
                      <a:pPr marL="0" marR="0">
                        <a:lnSpc>
                          <a:spcPct val="115000"/>
                        </a:lnSpc>
                        <a:spcBef>
                          <a:spcPts val="0"/>
                        </a:spcBef>
                        <a:spcAft>
                          <a:spcPts val="0"/>
                        </a:spcAft>
                      </a:pPr>
                      <a:r>
                        <a:rPr lang="en-US" sz="800"/>
                        <a:t>11.05.2017</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13</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r>
              <a:tr h="99098">
                <a:tc>
                  <a:txBody>
                    <a:bodyPr/>
                    <a:lstStyle/>
                    <a:p>
                      <a:pPr marL="0" marR="0">
                        <a:lnSpc>
                          <a:spcPct val="115000"/>
                        </a:lnSpc>
                        <a:spcBef>
                          <a:spcPts val="0"/>
                        </a:spcBef>
                        <a:spcAft>
                          <a:spcPts val="0"/>
                        </a:spcAft>
                      </a:pPr>
                      <a:r>
                        <a:rPr lang="en-US" sz="800"/>
                        <a:t>17.05.2017</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a:t>10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1</a:t>
                      </a:r>
                      <a:endParaRPr lang="en-US" sz="800">
                        <a:latin typeface="Calibri"/>
                        <a:ea typeface="Times New Roman"/>
                        <a:cs typeface="Mangal"/>
                      </a:endParaRPr>
                    </a:p>
                  </a:txBody>
                  <a:tcPr marL="33735" marR="33735" marT="0" marB="0"/>
                </a:tc>
              </a:tr>
              <a:tr h="99098">
                <a:tc>
                  <a:txBody>
                    <a:bodyPr/>
                    <a:lstStyle/>
                    <a:p>
                      <a:pPr marL="0" marR="0">
                        <a:lnSpc>
                          <a:spcPct val="115000"/>
                        </a:lnSpc>
                        <a:spcBef>
                          <a:spcPts val="0"/>
                        </a:spcBef>
                        <a:spcAft>
                          <a:spcPts val="0"/>
                        </a:spcAft>
                      </a:pPr>
                      <a:r>
                        <a:rPr lang="en-US" sz="800"/>
                        <a:t>18.05.2017</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4</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5</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r>
              <a:tr h="99098">
                <a:tc>
                  <a:txBody>
                    <a:bodyPr/>
                    <a:lstStyle/>
                    <a:p>
                      <a:pPr marL="0" marR="0">
                        <a:lnSpc>
                          <a:spcPct val="115000"/>
                        </a:lnSpc>
                        <a:spcBef>
                          <a:spcPts val="0"/>
                        </a:spcBef>
                        <a:spcAft>
                          <a:spcPts val="0"/>
                        </a:spcAft>
                      </a:pPr>
                      <a:r>
                        <a:rPr lang="en-US" sz="800"/>
                        <a:t>24.05.2017</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9</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16</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r>
              <a:tr h="99098">
                <a:tc>
                  <a:txBody>
                    <a:bodyPr/>
                    <a:lstStyle/>
                    <a:p>
                      <a:pPr marL="0" marR="0">
                        <a:lnSpc>
                          <a:spcPct val="115000"/>
                        </a:lnSpc>
                        <a:spcBef>
                          <a:spcPts val="0"/>
                        </a:spcBef>
                        <a:spcAft>
                          <a:spcPts val="0"/>
                        </a:spcAft>
                      </a:pPr>
                      <a:r>
                        <a:rPr lang="en-US" sz="800"/>
                        <a:t>25.05.2017</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4</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3</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1</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a:t>2</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10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a:t>0</a:t>
                      </a:r>
                      <a:endParaRPr lang="en-US" sz="80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3735" marR="33735" marT="0" marB="0"/>
                </a:tc>
              </a:tr>
              <a:tr h="99098">
                <a:tc>
                  <a:txBody>
                    <a:bodyPr/>
                    <a:lstStyle/>
                    <a:p>
                      <a:pPr marL="0" marR="0">
                        <a:lnSpc>
                          <a:spcPct val="115000"/>
                        </a:lnSpc>
                        <a:spcBef>
                          <a:spcPts val="0"/>
                        </a:spcBef>
                        <a:spcAft>
                          <a:spcPts val="0"/>
                        </a:spcAft>
                      </a:pPr>
                      <a:r>
                        <a:rPr lang="en-US" sz="800" dirty="0" smtClean="0">
                          <a:latin typeface="Calibri"/>
                          <a:ea typeface="Times New Roman"/>
                          <a:cs typeface="Mangal"/>
                        </a:rPr>
                        <a:t>31.05.2017</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2</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5</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3735" marR="33735" marT="0" marB="0"/>
                </a:tc>
                <a:tc>
                  <a:txBody>
                    <a:bodyPr/>
                    <a:lstStyle/>
                    <a:p>
                      <a:pPr marL="0" marR="0">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3735" marR="33735" marT="0" marB="0"/>
                </a:tc>
              </a:tr>
            </a:tbl>
          </a:graphicData>
        </a:graphic>
      </p:graphicFrame>
      <p:sp>
        <p:nvSpPr>
          <p:cNvPr id="5" name="Rectangle 4"/>
          <p:cNvSpPr/>
          <p:nvPr/>
        </p:nvSpPr>
        <p:spPr>
          <a:xfrm>
            <a:off x="914400" y="4340423"/>
            <a:ext cx="5029200" cy="307777"/>
          </a:xfrm>
          <a:prstGeom prst="rect">
            <a:avLst/>
          </a:prstGeom>
        </p:spPr>
        <p:txBody>
          <a:bodyPr wrap="square">
            <a:spAutoFit/>
          </a:bodyPr>
          <a:lstStyle/>
          <a:p>
            <a:r>
              <a:rPr lang="hi-IN" sz="1400" dirty="0" smtClean="0"/>
              <a:t>हाउसिंग फॉर आल मिशन के तहत अनुदान योजना</a:t>
            </a:r>
            <a:endParaRPr lang="en-US" sz="1400" dirty="0"/>
          </a:p>
        </p:txBody>
      </p:sp>
      <p:graphicFrame>
        <p:nvGraphicFramePr>
          <p:cNvPr id="6" name="Table 5"/>
          <p:cNvGraphicFramePr>
            <a:graphicFrameLocks noGrp="1"/>
          </p:cNvGraphicFramePr>
          <p:nvPr/>
        </p:nvGraphicFramePr>
        <p:xfrm>
          <a:off x="914400" y="4714872"/>
          <a:ext cx="5791200" cy="1762128"/>
        </p:xfrm>
        <a:graphic>
          <a:graphicData uri="http://schemas.openxmlformats.org/drawingml/2006/table">
            <a:tbl>
              <a:tblPr>
                <a:tableStyleId>{35758FB7-9AC5-4552-8A53-C91805E547FA}</a:tableStyleId>
              </a:tblPr>
              <a:tblGrid>
                <a:gridCol w="1930400"/>
                <a:gridCol w="1930400"/>
                <a:gridCol w="1930400"/>
              </a:tblGrid>
              <a:tr h="467766">
                <a:tc>
                  <a:txBody>
                    <a:bodyPr/>
                    <a:lstStyle/>
                    <a:p>
                      <a:pPr marL="0" marR="0" algn="ctr">
                        <a:lnSpc>
                          <a:spcPct val="115000"/>
                        </a:lnSpc>
                        <a:spcBef>
                          <a:spcPts val="0"/>
                        </a:spcBef>
                        <a:spcAft>
                          <a:spcPts val="0"/>
                        </a:spcAft>
                      </a:pPr>
                      <a:r>
                        <a:rPr lang="hi-IN" sz="800" dirty="0"/>
                        <a:t>दिनांक</a:t>
                      </a:r>
                      <a:endParaRPr lang="en-US" sz="800" dirty="0">
                        <a:latin typeface="Calibri"/>
                        <a:ea typeface="Times New Roman"/>
                        <a:cs typeface="Mangal"/>
                      </a:endParaRPr>
                    </a:p>
                  </a:txBody>
                  <a:tcPr marL="38153" marR="38153" marT="0" marB="0" anchor="ctr"/>
                </a:tc>
                <a:tc>
                  <a:txBody>
                    <a:bodyPr/>
                    <a:lstStyle/>
                    <a:p>
                      <a:pPr marL="0" marR="0" algn="ctr">
                        <a:lnSpc>
                          <a:spcPct val="115000"/>
                        </a:lnSpc>
                        <a:spcBef>
                          <a:spcPts val="0"/>
                        </a:spcBef>
                        <a:spcAft>
                          <a:spcPts val="0"/>
                        </a:spcAft>
                      </a:pPr>
                      <a:r>
                        <a:rPr lang="hi-IN" sz="800" dirty="0"/>
                        <a:t>लाभार्थी आधारित व्यक्तिगत आवास अनुदान प्राप्त आवेदनो की संख्या</a:t>
                      </a:r>
                      <a:endParaRPr lang="en-US" sz="800" dirty="0">
                        <a:latin typeface="Calibri"/>
                        <a:ea typeface="Times New Roman"/>
                        <a:cs typeface="Mangal"/>
                      </a:endParaRPr>
                    </a:p>
                  </a:txBody>
                  <a:tcPr marL="38153" marR="38153" marT="0" marB="0" anchor="ctr"/>
                </a:tc>
                <a:tc>
                  <a:txBody>
                    <a:bodyPr/>
                    <a:lstStyle/>
                    <a:p>
                      <a:pPr marL="0" marR="0" algn="ctr">
                        <a:lnSpc>
                          <a:spcPct val="115000"/>
                        </a:lnSpc>
                        <a:spcBef>
                          <a:spcPts val="0"/>
                        </a:spcBef>
                        <a:spcAft>
                          <a:spcPts val="0"/>
                        </a:spcAft>
                      </a:pPr>
                      <a:r>
                        <a:rPr lang="hi-IN" sz="800" dirty="0"/>
                        <a:t>स्वीकृति योग्य आवेदनो की संख्या</a:t>
                      </a:r>
                      <a:endParaRPr lang="en-US" sz="800" dirty="0">
                        <a:latin typeface="Calibri"/>
                        <a:ea typeface="Times New Roman"/>
                        <a:cs typeface="Mangal"/>
                      </a:endParaRPr>
                    </a:p>
                  </a:txBody>
                  <a:tcPr marL="38153" marR="38153" marT="0" marB="0" anchor="ctr"/>
                </a:tc>
              </a:tr>
              <a:tr h="160908">
                <a:tc>
                  <a:txBody>
                    <a:bodyPr/>
                    <a:lstStyle/>
                    <a:p>
                      <a:pPr marL="0" marR="0" algn="ctr">
                        <a:lnSpc>
                          <a:spcPct val="115000"/>
                        </a:lnSpc>
                        <a:spcBef>
                          <a:spcPts val="0"/>
                        </a:spcBef>
                        <a:spcAft>
                          <a:spcPts val="0"/>
                        </a:spcAft>
                      </a:pPr>
                      <a:r>
                        <a:rPr lang="en-US" sz="800" dirty="0"/>
                        <a:t>1</a:t>
                      </a:r>
                      <a:endParaRPr lang="en-US" sz="800" dirty="0">
                        <a:latin typeface="Calibri"/>
                        <a:ea typeface="Times New Roman"/>
                        <a:cs typeface="Mangal"/>
                      </a:endParaRPr>
                    </a:p>
                  </a:txBody>
                  <a:tcPr marL="38153" marR="38153" marT="0" marB="0"/>
                </a:tc>
                <a:tc>
                  <a:txBody>
                    <a:bodyPr/>
                    <a:lstStyle/>
                    <a:p>
                      <a:pPr marL="0" marR="0" algn="ctr">
                        <a:lnSpc>
                          <a:spcPct val="115000"/>
                        </a:lnSpc>
                        <a:spcBef>
                          <a:spcPts val="0"/>
                        </a:spcBef>
                        <a:spcAft>
                          <a:spcPts val="0"/>
                        </a:spcAft>
                      </a:pPr>
                      <a:r>
                        <a:rPr lang="en-US" sz="800" dirty="0"/>
                        <a:t>2</a:t>
                      </a:r>
                      <a:endParaRPr lang="en-US" sz="800" dirty="0">
                        <a:latin typeface="Calibri"/>
                        <a:ea typeface="Times New Roman"/>
                        <a:cs typeface="Mangal"/>
                      </a:endParaRPr>
                    </a:p>
                  </a:txBody>
                  <a:tcPr marL="38153" marR="38153" marT="0" marB="0"/>
                </a:tc>
                <a:tc>
                  <a:txBody>
                    <a:bodyPr/>
                    <a:lstStyle/>
                    <a:p>
                      <a:pPr marL="0" marR="0" algn="ctr">
                        <a:lnSpc>
                          <a:spcPct val="115000"/>
                        </a:lnSpc>
                        <a:spcBef>
                          <a:spcPts val="0"/>
                        </a:spcBef>
                        <a:spcAft>
                          <a:spcPts val="0"/>
                        </a:spcAft>
                      </a:pPr>
                      <a:r>
                        <a:rPr lang="en-US" sz="800" dirty="0"/>
                        <a:t>3</a:t>
                      </a:r>
                      <a:endParaRPr lang="en-US" sz="800" dirty="0">
                        <a:latin typeface="Calibri"/>
                        <a:ea typeface="Times New Roman"/>
                        <a:cs typeface="Mangal"/>
                      </a:endParaRPr>
                    </a:p>
                  </a:txBody>
                  <a:tcPr marL="38153" marR="38153" marT="0" marB="0"/>
                </a:tc>
              </a:tr>
              <a:tr h="161922">
                <a:tc>
                  <a:txBody>
                    <a:bodyPr/>
                    <a:lstStyle/>
                    <a:p>
                      <a:pPr marL="0" marR="0">
                        <a:lnSpc>
                          <a:spcPct val="115000"/>
                        </a:lnSpc>
                        <a:spcBef>
                          <a:spcPts val="0"/>
                        </a:spcBef>
                        <a:spcAft>
                          <a:spcPts val="0"/>
                        </a:spcAft>
                      </a:pPr>
                      <a:r>
                        <a:rPr lang="en-US" sz="800" dirty="0"/>
                        <a:t>10.05.2017</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8153" marR="38153" marT="0" marB="0"/>
                </a:tc>
              </a:tr>
              <a:tr h="161922">
                <a:tc>
                  <a:txBody>
                    <a:bodyPr/>
                    <a:lstStyle/>
                    <a:p>
                      <a:pPr marL="0" marR="0">
                        <a:lnSpc>
                          <a:spcPct val="115000"/>
                        </a:lnSpc>
                        <a:spcBef>
                          <a:spcPts val="0"/>
                        </a:spcBef>
                        <a:spcAft>
                          <a:spcPts val="0"/>
                        </a:spcAft>
                      </a:pPr>
                      <a:r>
                        <a:rPr lang="en-US" sz="800" dirty="0"/>
                        <a:t>11.05.2017</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8153" marR="38153" marT="0" marB="0"/>
                </a:tc>
              </a:tr>
              <a:tr h="161922">
                <a:tc>
                  <a:txBody>
                    <a:bodyPr/>
                    <a:lstStyle/>
                    <a:p>
                      <a:pPr marL="0" marR="0">
                        <a:lnSpc>
                          <a:spcPct val="115000"/>
                        </a:lnSpc>
                        <a:spcBef>
                          <a:spcPts val="0"/>
                        </a:spcBef>
                        <a:spcAft>
                          <a:spcPts val="0"/>
                        </a:spcAft>
                      </a:pPr>
                      <a:r>
                        <a:rPr lang="en-US" sz="800" dirty="0"/>
                        <a:t>17.05.2017</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8153" marR="38153" marT="0" marB="0"/>
                </a:tc>
              </a:tr>
              <a:tr h="161922">
                <a:tc>
                  <a:txBody>
                    <a:bodyPr/>
                    <a:lstStyle/>
                    <a:p>
                      <a:pPr marL="0" marR="0">
                        <a:lnSpc>
                          <a:spcPct val="115000"/>
                        </a:lnSpc>
                        <a:spcBef>
                          <a:spcPts val="0"/>
                        </a:spcBef>
                        <a:spcAft>
                          <a:spcPts val="0"/>
                        </a:spcAft>
                      </a:pPr>
                      <a:r>
                        <a:rPr lang="en-US" sz="800" dirty="0"/>
                        <a:t>18.05.2017</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8153" marR="38153" marT="0" marB="0"/>
                </a:tc>
              </a:tr>
              <a:tr h="161922">
                <a:tc>
                  <a:txBody>
                    <a:bodyPr/>
                    <a:lstStyle/>
                    <a:p>
                      <a:pPr marL="0" marR="0">
                        <a:lnSpc>
                          <a:spcPct val="115000"/>
                        </a:lnSpc>
                        <a:spcBef>
                          <a:spcPts val="0"/>
                        </a:spcBef>
                        <a:spcAft>
                          <a:spcPts val="0"/>
                        </a:spcAft>
                      </a:pPr>
                      <a:r>
                        <a:rPr lang="en-US" sz="800" dirty="0"/>
                        <a:t>24.05.2017</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a:t>2</a:t>
                      </a:r>
                      <a:endParaRPr lang="en-US" sz="80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8153" marR="38153" marT="0" marB="0"/>
                </a:tc>
              </a:tr>
              <a:tr h="161922">
                <a:tc>
                  <a:txBody>
                    <a:bodyPr/>
                    <a:lstStyle/>
                    <a:p>
                      <a:pPr marL="0" marR="0">
                        <a:lnSpc>
                          <a:spcPct val="115000"/>
                        </a:lnSpc>
                        <a:spcBef>
                          <a:spcPts val="0"/>
                        </a:spcBef>
                        <a:spcAft>
                          <a:spcPts val="0"/>
                        </a:spcAft>
                      </a:pPr>
                      <a:r>
                        <a:rPr lang="en-US" sz="800"/>
                        <a:t>25.05.2017</a:t>
                      </a:r>
                      <a:endParaRPr lang="en-US" sz="80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a:t>2</a:t>
                      </a:r>
                      <a:endParaRPr lang="en-US" sz="80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a:t>0</a:t>
                      </a:r>
                      <a:endParaRPr lang="en-US" sz="800" dirty="0">
                        <a:latin typeface="Calibri"/>
                        <a:ea typeface="Times New Roman"/>
                        <a:cs typeface="Mangal"/>
                      </a:endParaRPr>
                    </a:p>
                  </a:txBody>
                  <a:tcPr marL="38153" marR="38153" marT="0" marB="0"/>
                </a:tc>
              </a:tr>
              <a:tr h="161922">
                <a:tc>
                  <a:txBody>
                    <a:bodyPr/>
                    <a:lstStyle/>
                    <a:p>
                      <a:pPr marL="0" marR="0">
                        <a:lnSpc>
                          <a:spcPct val="115000"/>
                        </a:lnSpc>
                        <a:spcBef>
                          <a:spcPts val="0"/>
                        </a:spcBef>
                        <a:spcAft>
                          <a:spcPts val="0"/>
                        </a:spcAft>
                      </a:pPr>
                      <a:r>
                        <a:rPr lang="en-US" sz="800" dirty="0" smtClean="0">
                          <a:latin typeface="Calibri"/>
                          <a:ea typeface="Times New Roman"/>
                          <a:cs typeface="Mangal"/>
                        </a:rPr>
                        <a:t>31.05.2017</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8153" marR="38153" marT="0" marB="0"/>
                </a:tc>
                <a:tc>
                  <a:txBody>
                    <a:bodyPr/>
                    <a:lstStyle/>
                    <a:p>
                      <a:pPr marL="0" marR="0">
                        <a:lnSpc>
                          <a:spcPct val="115000"/>
                        </a:lnSpc>
                        <a:spcBef>
                          <a:spcPts val="0"/>
                        </a:spcBef>
                        <a:spcAft>
                          <a:spcPts val="0"/>
                        </a:spcAft>
                      </a:pPr>
                      <a:r>
                        <a:rPr lang="en-US" sz="800" dirty="0" smtClean="0">
                          <a:latin typeface="Calibri"/>
                          <a:ea typeface="Times New Roman"/>
                          <a:cs typeface="Mangal"/>
                        </a:rPr>
                        <a:t>0</a:t>
                      </a:r>
                      <a:endParaRPr lang="en-US" sz="800" dirty="0">
                        <a:latin typeface="Calibri"/>
                        <a:ea typeface="Times New Roman"/>
                        <a:cs typeface="Mangal"/>
                      </a:endParaRPr>
                    </a:p>
                  </a:txBody>
                  <a:tcPr marL="38153" marR="38153"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62000"/>
            <a:ext cx="5486400" cy="3505200"/>
          </a:xfrm>
        </p:spPr>
        <p:txBody>
          <a:bodyPr>
            <a:normAutofit/>
          </a:bodyPr>
          <a:lstStyle/>
          <a:p>
            <a:pPr lvl="0" algn="just" eaLnBrk="0" fontAlgn="base" hangingPunct="0">
              <a:spcBef>
                <a:spcPct val="0"/>
              </a:spcBef>
              <a:spcAft>
                <a:spcPct val="0"/>
              </a:spcAft>
              <a:buNone/>
            </a:pPr>
            <a:r>
              <a:rPr lang="en-US" dirty="0" smtClean="0">
                <a:latin typeface="DevLys 010" pitchFamily="2" charset="0"/>
                <a:ea typeface="Times New Roman" pitchFamily="18" charset="0"/>
                <a:cs typeface="Times New Roman" pitchFamily="18" charset="0"/>
              </a:rPr>
              <a:t>  </a:t>
            </a:r>
            <a:endParaRPr lang="en-US" sz="1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7" name="Rectangle 6"/>
          <p:cNvSpPr/>
          <p:nvPr/>
        </p:nvSpPr>
        <p:spPr>
          <a:xfrm>
            <a:off x="2286000" y="6629400"/>
            <a:ext cx="4457700" cy="1815882"/>
          </a:xfrm>
          <a:prstGeom prst="rect">
            <a:avLst/>
          </a:prstGeom>
          <a:solidFill>
            <a:srgbClr val="CCCCFF"/>
          </a:solidFill>
        </p:spPr>
        <p:txBody>
          <a:bodyPr wrap="square">
            <a:spAutoFit/>
          </a:bodyPr>
          <a:lstStyle/>
          <a:p>
            <a:pPr>
              <a:buNone/>
            </a:pPr>
            <a:r>
              <a:rPr lang="en-US" sz="1600" b="1" dirty="0" smtClean="0"/>
              <a:t>Help Line No-:</a:t>
            </a:r>
            <a:r>
              <a:rPr lang="en-US" sz="1600" dirty="0" smtClean="0"/>
              <a:t>180018006127</a:t>
            </a:r>
            <a:r>
              <a:rPr lang="en-US" sz="1600" b="1" dirty="0" smtClean="0"/>
              <a:t>                             Office No -:      </a:t>
            </a:r>
            <a:r>
              <a:rPr lang="en-US" sz="1600" dirty="0" smtClean="0"/>
              <a:t>0144-2701364</a:t>
            </a:r>
          </a:p>
          <a:p>
            <a:r>
              <a:rPr lang="en-US" sz="1600" b="1" dirty="0" smtClean="0"/>
              <a:t>E-Mail</a:t>
            </a:r>
            <a:r>
              <a:rPr lang="en-US" sz="1600" dirty="0" smtClean="0"/>
              <a:t> </a:t>
            </a:r>
            <a:r>
              <a:rPr lang="en-US" sz="1600" dirty="0" smtClean="0">
                <a:hlinkClick r:id="rId2"/>
              </a:rPr>
              <a:t>id</a:t>
            </a:r>
            <a:r>
              <a:rPr lang="en-US" sz="1600" u="sng" dirty="0" smtClean="0">
                <a:hlinkClick r:id="rId2"/>
              </a:rPr>
              <a:t>-</a:t>
            </a:r>
            <a:r>
              <a:rPr lang="en-US" sz="1600" b="1" dirty="0" err="1" smtClean="0">
                <a:solidFill>
                  <a:srgbClr val="FF0000"/>
                </a:solidFill>
                <a:hlinkClick r:id="rId2"/>
              </a:rPr>
              <a:t>Alwar.Jaipur@gmail.com</a:t>
            </a:r>
            <a:endParaRPr lang="en-US" sz="1600" b="1" dirty="0" smtClean="0">
              <a:solidFill>
                <a:srgbClr val="FF0000"/>
              </a:solidFill>
            </a:endParaRPr>
          </a:p>
          <a:p>
            <a:r>
              <a:rPr lang="en-US" sz="1600" b="1" dirty="0" smtClean="0"/>
              <a:t>Website address-http://</a:t>
            </a:r>
            <a:r>
              <a:rPr lang="en-US" sz="1600" b="1" dirty="0" err="1" smtClean="0"/>
              <a:t>urban.rajasthan.gov.in</a:t>
            </a:r>
            <a:r>
              <a:rPr lang="en-US" sz="1600" b="1" dirty="0" smtClean="0"/>
              <a:t>/</a:t>
            </a:r>
            <a:r>
              <a:rPr lang="en-US" sz="1600" b="1" dirty="0" err="1" smtClean="0"/>
              <a:t>ulbalwar</a:t>
            </a:r>
            <a:endParaRPr lang="en-US" sz="1600" b="1" dirty="0" smtClean="0"/>
          </a:p>
          <a:p>
            <a:r>
              <a:rPr lang="en-US" sz="1600" b="1" dirty="0" smtClean="0"/>
              <a:t>Office Address -:  </a:t>
            </a:r>
            <a:r>
              <a:rPr lang="en-US" sz="1600" dirty="0" smtClean="0"/>
              <a:t>Town Hall, Near Hope Circus  Nagar </a:t>
            </a:r>
            <a:r>
              <a:rPr lang="en-US" sz="1600" dirty="0" err="1" smtClean="0"/>
              <a:t>Parishad</a:t>
            </a:r>
            <a:r>
              <a:rPr lang="en-US" sz="1600" dirty="0" smtClean="0"/>
              <a:t>  </a:t>
            </a:r>
            <a:r>
              <a:rPr lang="en-US" sz="1600" dirty="0" err="1" smtClean="0"/>
              <a:t>Alwar</a:t>
            </a:r>
            <a:r>
              <a:rPr lang="en-US" sz="1600" dirty="0" smtClean="0"/>
              <a:t> (Rajasthan)</a:t>
            </a:r>
          </a:p>
        </p:txBody>
      </p:sp>
      <p:pic>
        <p:nvPicPr>
          <p:cNvPr id="2" name="Picture 2" descr="C:\Users\Lenovo\Desktop\img2.jpg"/>
          <p:cNvPicPr>
            <a:picLocks noChangeAspect="1" noChangeArrowheads="1"/>
          </p:cNvPicPr>
          <p:nvPr/>
        </p:nvPicPr>
        <p:blipFill>
          <a:blip r:embed="rId3"/>
          <a:srcRect/>
          <a:stretch>
            <a:fillRect/>
          </a:stretch>
        </p:blipFill>
        <p:spPr bwMode="auto">
          <a:xfrm>
            <a:off x="15468600" y="1066800"/>
            <a:ext cx="11506200" cy="3524250"/>
          </a:xfrm>
          <a:prstGeom prst="rect">
            <a:avLst/>
          </a:prstGeom>
          <a:noFill/>
        </p:spPr>
      </p:pic>
      <p:pic>
        <p:nvPicPr>
          <p:cNvPr id="1026" name="Picture 2" descr="C:\Users\Lenovo\Desktop\images.jpg"/>
          <p:cNvPicPr>
            <a:picLocks noChangeAspect="1" noChangeArrowheads="1"/>
          </p:cNvPicPr>
          <p:nvPr/>
        </p:nvPicPr>
        <p:blipFill>
          <a:blip r:embed="rId4"/>
          <a:srcRect/>
          <a:stretch>
            <a:fillRect/>
          </a:stretch>
        </p:blipFill>
        <p:spPr bwMode="auto">
          <a:xfrm>
            <a:off x="1828800" y="457200"/>
            <a:ext cx="4191000" cy="3200400"/>
          </a:xfrm>
          <a:prstGeom prst="rect">
            <a:avLst/>
          </a:prstGeom>
          <a:solidFill>
            <a:schemeClr val="accent1"/>
          </a:solidFill>
        </p:spPr>
      </p:pic>
      <p:pic>
        <p:nvPicPr>
          <p:cNvPr id="8" name="Picture 2" descr="C:\Users\Lenovo\Desktop\images.jpg"/>
          <p:cNvPicPr>
            <a:picLocks noChangeAspect="1" noChangeArrowheads="1"/>
          </p:cNvPicPr>
          <p:nvPr/>
        </p:nvPicPr>
        <p:blipFill>
          <a:blip r:embed="rId5"/>
          <a:srcRect/>
          <a:stretch>
            <a:fillRect/>
          </a:stretch>
        </p:blipFill>
        <p:spPr bwMode="auto">
          <a:xfrm>
            <a:off x="1066800" y="5486400"/>
            <a:ext cx="5638799" cy="10477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71800"/>
            <a:ext cx="5715000" cy="2209800"/>
          </a:xfrm>
          <a:solidFill>
            <a:schemeClr val="accent1">
              <a:lumMod val="60000"/>
              <a:lumOff val="40000"/>
            </a:schemeClr>
          </a:solidFill>
          <a:ln>
            <a:solidFill>
              <a:srgbClr val="00B050"/>
            </a:solidFill>
          </a:ln>
        </p:spPr>
        <p:txBody>
          <a:bodyPr>
            <a:normAutofit fontScale="25000" lnSpcReduction="20000"/>
          </a:bodyPr>
          <a:lstStyle/>
          <a:p>
            <a:pPr>
              <a:lnSpc>
                <a:spcPct val="120000"/>
              </a:lnSpc>
              <a:buNone/>
            </a:pPr>
            <a:r>
              <a:rPr lang="en-US" sz="9600" b="1" dirty="0" smtClean="0">
                <a:latin typeface="DevLys 010" pitchFamily="2" charset="0"/>
              </a:rPr>
              <a:t>	</a:t>
            </a:r>
            <a:r>
              <a:rPr lang="en-US" sz="5400" b="1" dirty="0" smtClean="0">
                <a:latin typeface="DevLys 010" pitchFamily="2" charset="0"/>
              </a:rPr>
              <a:t> </a:t>
            </a:r>
            <a:r>
              <a:rPr lang="en-US" sz="6400" b="1" dirty="0" err="1" smtClean="0">
                <a:latin typeface="DevLys 010" pitchFamily="2" charset="0"/>
              </a:rPr>
              <a:t>LoPN</a:t>
            </a:r>
            <a:r>
              <a:rPr lang="en-US" sz="6400" b="1" dirty="0" smtClean="0">
                <a:latin typeface="DevLys 010" pitchFamily="2" charset="0"/>
              </a:rPr>
              <a:t> </a:t>
            </a:r>
            <a:r>
              <a:rPr lang="en-US" sz="6400" b="1" dirty="0" err="1" smtClean="0">
                <a:latin typeface="DevLys 010" pitchFamily="2" charset="0"/>
              </a:rPr>
              <a:t>Hkkjr</a:t>
            </a:r>
            <a:r>
              <a:rPr lang="en-US" sz="6400" b="1" dirty="0" smtClean="0">
                <a:latin typeface="DevLys 010" pitchFamily="2" charset="0"/>
              </a:rPr>
              <a:t> </a:t>
            </a:r>
            <a:r>
              <a:rPr lang="en-US" sz="6400" b="1" dirty="0" err="1" smtClean="0">
                <a:latin typeface="DevLys 010" pitchFamily="2" charset="0"/>
              </a:rPr>
              <a:t>fe'ku</a:t>
            </a:r>
            <a:r>
              <a:rPr lang="en-US" sz="6400" dirty="0" smtClean="0">
                <a:latin typeface="DevLys 010" pitchFamily="2" charset="0"/>
              </a:rPr>
              <a:t> %&amp; </a:t>
            </a:r>
            <a:r>
              <a:rPr lang="en-US" sz="6400" dirty="0" err="1" smtClean="0">
                <a:latin typeface="DevLys 010" pitchFamily="2" charset="0"/>
              </a:rPr>
              <a:t>LoPN</a:t>
            </a:r>
            <a:r>
              <a:rPr lang="en-US" sz="6400" dirty="0" smtClean="0">
                <a:latin typeface="DevLys 010" pitchFamily="2" charset="0"/>
              </a:rPr>
              <a:t> </a:t>
            </a:r>
            <a:r>
              <a:rPr lang="en-US" sz="6400" dirty="0" err="1" smtClean="0">
                <a:latin typeface="DevLys 010" pitchFamily="2" charset="0"/>
              </a:rPr>
              <a:t>Hkkjr</a:t>
            </a:r>
            <a:r>
              <a:rPr lang="en-US" sz="6400" dirty="0" smtClean="0">
                <a:latin typeface="DevLys 010" pitchFamily="2" charset="0"/>
              </a:rPr>
              <a:t> </a:t>
            </a:r>
            <a:r>
              <a:rPr lang="en-US" sz="6400" dirty="0" err="1" smtClean="0">
                <a:latin typeface="DevLys 010" pitchFamily="2" charset="0"/>
              </a:rPr>
              <a:t>fe’ku</a:t>
            </a:r>
            <a:r>
              <a:rPr lang="en-US" sz="6400" dirty="0" smtClean="0">
                <a:latin typeface="DevLys 010" pitchFamily="2" charset="0"/>
              </a:rPr>
              <a:t> </a:t>
            </a:r>
            <a:r>
              <a:rPr lang="en-US" sz="6400" dirty="0" err="1" smtClean="0">
                <a:latin typeface="DevLys 010" pitchFamily="2" charset="0"/>
              </a:rPr>
              <a:t>ds</a:t>
            </a:r>
            <a:r>
              <a:rPr lang="en-US" sz="6400" dirty="0" smtClean="0">
                <a:latin typeface="DevLys 010" pitchFamily="2" charset="0"/>
              </a:rPr>
              <a:t> </a:t>
            </a:r>
            <a:r>
              <a:rPr lang="en-US" sz="6400" dirty="0" err="1" smtClean="0">
                <a:latin typeface="DevLys 010" pitchFamily="2" charset="0"/>
              </a:rPr>
              <a:t>O;fDrxr</a:t>
            </a:r>
            <a:r>
              <a:rPr lang="en-US" sz="6400" dirty="0" smtClean="0">
                <a:latin typeface="DevLys 010" pitchFamily="2" charset="0"/>
              </a:rPr>
              <a:t> ’</a:t>
            </a:r>
            <a:r>
              <a:rPr lang="en-US" sz="6400" dirty="0" err="1" smtClean="0">
                <a:latin typeface="DevLys 010" pitchFamily="2" charset="0"/>
              </a:rPr>
              <a:t>kkSpky</a:t>
            </a:r>
            <a:r>
              <a:rPr lang="en-US" sz="6400" dirty="0" smtClean="0">
                <a:latin typeface="DevLys 010" pitchFamily="2" charset="0"/>
              </a:rPr>
              <a:t>; </a:t>
            </a:r>
            <a:r>
              <a:rPr lang="en-US" sz="6400" dirty="0" err="1" smtClean="0">
                <a:latin typeface="DevLys 010" pitchFamily="2" charset="0"/>
              </a:rPr>
              <a:t>fuekZ.k</a:t>
            </a:r>
            <a:r>
              <a:rPr lang="en-US" sz="6400" dirty="0" smtClean="0">
                <a:latin typeface="DevLys 010" pitchFamily="2" charset="0"/>
              </a:rPr>
              <a:t> ?</a:t>
            </a:r>
            <a:r>
              <a:rPr lang="en-US" sz="6400" dirty="0" err="1" smtClean="0">
                <a:latin typeface="DevLys 010" pitchFamily="2" charset="0"/>
              </a:rPr>
              <a:t>kVd</a:t>
            </a:r>
            <a:r>
              <a:rPr lang="en-US" sz="6400" dirty="0" smtClean="0">
                <a:latin typeface="DevLys 010" pitchFamily="2" charset="0"/>
              </a:rPr>
              <a:t> </a:t>
            </a:r>
            <a:r>
              <a:rPr lang="en-US" sz="6400" dirty="0" err="1" smtClean="0">
                <a:latin typeface="DevLys 010" pitchFamily="2" charset="0"/>
              </a:rPr>
              <a:t>esa</a:t>
            </a:r>
            <a:r>
              <a:rPr lang="en-US" sz="6400" dirty="0" smtClean="0">
                <a:latin typeface="DevLys 010" pitchFamily="2" charset="0"/>
              </a:rPr>
              <a:t> </a:t>
            </a:r>
            <a:r>
              <a:rPr lang="en-US" sz="6400" dirty="0" err="1" smtClean="0">
                <a:latin typeface="DevLys 010" pitchFamily="2" charset="0"/>
              </a:rPr>
              <a:t>vc</a:t>
            </a:r>
            <a:r>
              <a:rPr lang="en-US" sz="6400" dirty="0" smtClean="0">
                <a:latin typeface="DevLys 010" pitchFamily="2" charset="0"/>
              </a:rPr>
              <a:t> rd </a:t>
            </a:r>
            <a:r>
              <a:rPr lang="en-US" sz="6400" dirty="0" err="1" smtClean="0">
                <a:latin typeface="DevLys 010" pitchFamily="2" charset="0"/>
              </a:rPr>
              <a:t>dqy</a:t>
            </a:r>
            <a:r>
              <a:rPr lang="en-US" sz="6400" dirty="0" smtClean="0">
                <a:latin typeface="DevLys 010" pitchFamily="2" charset="0"/>
              </a:rPr>
              <a:t> </a:t>
            </a:r>
            <a:r>
              <a:rPr lang="en-US" sz="6400" b="1" dirty="0" smtClean="0">
                <a:latin typeface="DevLys 010" pitchFamily="2" charset="0"/>
                <a:ea typeface="Times New Roman"/>
                <a:cs typeface="Times New Roman"/>
              </a:rPr>
              <a:t>2448 </a:t>
            </a:r>
            <a:r>
              <a:rPr lang="en-US" sz="6400" dirty="0" err="1" smtClean="0">
                <a:latin typeface="DevLys 010" pitchFamily="2" charset="0"/>
              </a:rPr>
              <a:t>vkosnu</a:t>
            </a:r>
            <a:r>
              <a:rPr lang="en-US" sz="6400" dirty="0" smtClean="0">
                <a:latin typeface="DevLys 010" pitchFamily="2" charset="0"/>
              </a:rPr>
              <a:t> </a:t>
            </a:r>
            <a:r>
              <a:rPr lang="en-US" sz="6400" dirty="0" err="1" smtClean="0">
                <a:latin typeface="DevLys 010" pitchFamily="2" charset="0"/>
              </a:rPr>
              <a:t>vkWuykbu</a:t>
            </a:r>
            <a:r>
              <a:rPr lang="en-US" sz="6400" dirty="0" smtClean="0">
                <a:latin typeface="DevLys 010" pitchFamily="2" charset="0"/>
              </a:rPr>
              <a:t> </a:t>
            </a:r>
            <a:r>
              <a:rPr lang="en-US" sz="6400" b="1" dirty="0" smtClean="0">
                <a:latin typeface="DevLys 010" pitchFamily="2" charset="0"/>
              </a:rPr>
              <a:t>1954 </a:t>
            </a:r>
            <a:r>
              <a:rPr lang="en-US" sz="6400" dirty="0" err="1" smtClean="0">
                <a:latin typeface="DevLys 010" pitchFamily="2" charset="0"/>
              </a:rPr>
              <a:t>osfjQkbM-,oa</a:t>
            </a:r>
            <a:r>
              <a:rPr lang="en-US" sz="6400" dirty="0" smtClean="0">
                <a:latin typeface="DevLys 010" pitchFamily="2" charset="0"/>
              </a:rPr>
              <a:t> </a:t>
            </a:r>
            <a:r>
              <a:rPr lang="en-US" sz="6400" b="1" dirty="0" smtClean="0">
                <a:latin typeface="DevLys 010" pitchFamily="2" charset="0"/>
              </a:rPr>
              <a:t>1917</a:t>
            </a:r>
            <a:r>
              <a:rPr lang="en-US" sz="6400" dirty="0" smtClean="0">
                <a:latin typeface="DevLys 010" pitchFamily="2" charset="0"/>
              </a:rPr>
              <a:t> ,</a:t>
            </a:r>
            <a:r>
              <a:rPr lang="en-US" sz="6400" dirty="0" err="1" smtClean="0">
                <a:latin typeface="DevLys 010" pitchFamily="2" charset="0"/>
              </a:rPr>
              <a:t>izwo</a:t>
            </a:r>
            <a:r>
              <a:rPr lang="en-US" sz="6400" dirty="0" smtClean="0">
                <a:latin typeface="DevLys 010" pitchFamily="2" charset="0"/>
              </a:rPr>
              <a:t> </a:t>
            </a:r>
            <a:r>
              <a:rPr lang="en-US" sz="6400" dirty="0" err="1" smtClean="0">
                <a:latin typeface="DevLys 010" pitchFamily="2" charset="0"/>
              </a:rPr>
              <a:t>fd;s</a:t>
            </a:r>
            <a:r>
              <a:rPr lang="en-US" sz="6400" dirty="0" smtClean="0">
                <a:latin typeface="DevLys 010" pitchFamily="2" charset="0"/>
              </a:rPr>
              <a:t> </a:t>
            </a:r>
            <a:r>
              <a:rPr lang="en-US" sz="6400" dirty="0" err="1" smtClean="0">
                <a:latin typeface="DevLys 010" pitchFamily="2" charset="0"/>
              </a:rPr>
              <a:t>tk</a:t>
            </a:r>
            <a:r>
              <a:rPr lang="en-US" sz="6400" dirty="0" smtClean="0">
                <a:latin typeface="DevLys 010" pitchFamily="2" charset="0"/>
              </a:rPr>
              <a:t> </a:t>
            </a:r>
            <a:r>
              <a:rPr lang="en-US" sz="6400" dirty="0" err="1" smtClean="0">
                <a:latin typeface="DevLys 010" pitchFamily="2" charset="0"/>
              </a:rPr>
              <a:t>pqds</a:t>
            </a:r>
            <a:r>
              <a:rPr lang="en-US" sz="6400" dirty="0" smtClean="0">
                <a:latin typeface="DevLys 010" pitchFamily="2" charset="0"/>
              </a:rPr>
              <a:t> </a:t>
            </a:r>
            <a:r>
              <a:rPr lang="en-US" sz="6400" dirty="0" err="1" smtClean="0">
                <a:latin typeface="DevLys 010" pitchFamily="2" charset="0"/>
              </a:rPr>
              <a:t>gSA</a:t>
            </a:r>
            <a:r>
              <a:rPr lang="en-US" sz="6400" dirty="0" smtClean="0">
                <a:latin typeface="DevLys 010" pitchFamily="2" charset="0"/>
              </a:rPr>
              <a:t> </a:t>
            </a:r>
            <a:r>
              <a:rPr lang="en-US" sz="6400" dirty="0" err="1" smtClean="0">
                <a:latin typeface="DevLys 010" pitchFamily="2" charset="0"/>
              </a:rPr>
              <a:t>uxj</a:t>
            </a:r>
            <a:r>
              <a:rPr lang="en-US" sz="6400" dirty="0" smtClean="0">
                <a:latin typeface="DevLys 010" pitchFamily="2" charset="0"/>
              </a:rPr>
              <a:t> </a:t>
            </a:r>
            <a:r>
              <a:rPr lang="en-US" sz="6400" dirty="0" err="1" smtClean="0">
                <a:latin typeface="DevLys 010" pitchFamily="2" charset="0"/>
              </a:rPr>
              <a:t>ifj"kn</a:t>
            </a:r>
            <a:r>
              <a:rPr lang="en-US" sz="6400" dirty="0" smtClean="0">
                <a:latin typeface="DevLys 010" pitchFamily="2" charset="0"/>
              </a:rPr>
              <a:t>~ {</a:t>
            </a:r>
            <a:r>
              <a:rPr lang="en-US" sz="6400" dirty="0" err="1" smtClean="0">
                <a:latin typeface="DevLys 010" pitchFamily="2" charset="0"/>
              </a:rPr>
              <a:t>ks</a:t>
            </a:r>
            <a:r>
              <a:rPr lang="en-US" sz="6400" dirty="0" smtClean="0">
                <a:latin typeface="DevLys 010" pitchFamily="2" charset="0"/>
              </a:rPr>
              <a:t>= </a:t>
            </a:r>
            <a:r>
              <a:rPr lang="en-US" sz="6400" dirty="0" err="1" smtClean="0">
                <a:latin typeface="DevLys 010" pitchFamily="2" charset="0"/>
              </a:rPr>
              <a:t>es</a:t>
            </a:r>
            <a:r>
              <a:rPr lang="en-US" sz="6400" dirty="0" smtClean="0">
                <a:latin typeface="DevLys 010" pitchFamily="2" charset="0"/>
              </a:rPr>
              <a:t> 109 '</a:t>
            </a:r>
            <a:r>
              <a:rPr lang="en-US" sz="6400" dirty="0" err="1" smtClean="0">
                <a:latin typeface="DevLys 010" pitchFamily="2" charset="0"/>
              </a:rPr>
              <a:t>kkSpky</a:t>
            </a:r>
            <a:r>
              <a:rPr lang="en-US" sz="6400" dirty="0" smtClean="0">
                <a:latin typeface="DevLys 010" pitchFamily="2" charset="0"/>
              </a:rPr>
              <a:t>; </a:t>
            </a:r>
            <a:r>
              <a:rPr lang="en-US" sz="6400" dirty="0" err="1" smtClean="0">
                <a:latin typeface="DevLys 010" pitchFamily="2" charset="0"/>
              </a:rPr>
              <a:t>fufeZr</a:t>
            </a:r>
            <a:r>
              <a:rPr lang="en-US" sz="6400" dirty="0" smtClean="0">
                <a:latin typeface="DevLys 010" pitchFamily="2" charset="0"/>
              </a:rPr>
              <a:t> </a:t>
            </a:r>
            <a:r>
              <a:rPr lang="en-US" sz="6400" dirty="0" err="1" smtClean="0">
                <a:latin typeface="DevLys 010" pitchFamily="2" charset="0"/>
              </a:rPr>
              <a:t>gks</a:t>
            </a:r>
            <a:r>
              <a:rPr lang="en-US" sz="6400" dirty="0" smtClean="0">
                <a:latin typeface="DevLys 010" pitchFamily="2" charset="0"/>
              </a:rPr>
              <a:t> x, </a:t>
            </a:r>
            <a:r>
              <a:rPr lang="en-US" sz="6400" dirty="0" err="1" smtClean="0">
                <a:latin typeface="DevLys 010" pitchFamily="2" charset="0"/>
              </a:rPr>
              <a:t>gS</a:t>
            </a:r>
            <a:r>
              <a:rPr lang="en-US" sz="6400" dirty="0" smtClean="0">
                <a:latin typeface="DevLys 010" pitchFamily="2" charset="0"/>
              </a:rPr>
              <a:t> </a:t>
            </a:r>
            <a:r>
              <a:rPr lang="en-US" sz="6400" dirty="0" err="1" smtClean="0">
                <a:latin typeface="DevLys 010" pitchFamily="2" charset="0"/>
              </a:rPr>
              <a:t>rFkk</a:t>
            </a:r>
            <a:r>
              <a:rPr lang="en-US" sz="6400" dirty="0" smtClean="0">
                <a:latin typeface="DevLys 010" pitchFamily="2" charset="0"/>
              </a:rPr>
              <a:t> 326 </a:t>
            </a:r>
            <a:r>
              <a:rPr lang="en-US" sz="6400" dirty="0" err="1" smtClean="0">
                <a:latin typeface="DevLys 010" pitchFamily="2" charset="0"/>
              </a:rPr>
              <a:t>fuekZ.kk</a:t>
            </a:r>
            <a:r>
              <a:rPr lang="en-US" sz="6400" dirty="0" smtClean="0">
                <a:latin typeface="DevLys 010" pitchFamily="2" charset="0"/>
              </a:rPr>
              <a:t>/</a:t>
            </a:r>
            <a:r>
              <a:rPr lang="en-US" sz="6400" dirty="0" err="1" smtClean="0">
                <a:latin typeface="DevLys 010" pitchFamily="2" charset="0"/>
              </a:rPr>
              <a:t>khu</a:t>
            </a:r>
            <a:r>
              <a:rPr lang="en-US" sz="6400" dirty="0" smtClean="0">
                <a:latin typeface="DevLys 010" pitchFamily="2" charset="0"/>
              </a:rPr>
              <a:t> </a:t>
            </a:r>
            <a:r>
              <a:rPr lang="en-US" sz="6400" dirty="0" err="1" smtClean="0">
                <a:latin typeface="DevLys 010" pitchFamily="2" charset="0"/>
              </a:rPr>
              <a:t>gSA</a:t>
            </a:r>
            <a:r>
              <a:rPr lang="en-US" sz="6400" dirty="0" smtClean="0">
                <a:latin typeface="DevLys 010" pitchFamily="2" charset="0"/>
              </a:rPr>
              <a:t> </a:t>
            </a:r>
            <a:r>
              <a:rPr lang="en-US" sz="6400" dirty="0" err="1" smtClean="0">
                <a:latin typeface="DevLys 010" pitchFamily="2" charset="0"/>
              </a:rPr>
              <a:t>nks</a:t>
            </a:r>
            <a:r>
              <a:rPr lang="en-US" sz="6400" dirty="0" smtClean="0">
                <a:latin typeface="DevLys 010" pitchFamily="2" charset="0"/>
              </a:rPr>
              <a:t> </a:t>
            </a:r>
            <a:r>
              <a:rPr lang="en-US" sz="6400" dirty="0" err="1" smtClean="0">
                <a:latin typeface="DevLys 010" pitchFamily="2" charset="0"/>
              </a:rPr>
              <a:t>lkeqnkf;d</a:t>
            </a:r>
            <a:r>
              <a:rPr lang="en-US" sz="6400" dirty="0" smtClean="0">
                <a:latin typeface="DevLys 010" pitchFamily="2" charset="0"/>
              </a:rPr>
              <a:t> '</a:t>
            </a:r>
            <a:r>
              <a:rPr lang="en-US" sz="6400" dirty="0" err="1" smtClean="0">
                <a:latin typeface="DevLys 010" pitchFamily="2" charset="0"/>
              </a:rPr>
              <a:t>kkSpky;ks</a:t>
            </a:r>
            <a:r>
              <a:rPr lang="en-US" sz="6400" dirty="0" smtClean="0">
                <a:latin typeface="DevLys 010" pitchFamily="2" charset="0"/>
              </a:rPr>
              <a:t> </a:t>
            </a:r>
            <a:r>
              <a:rPr lang="en-US" sz="6400" dirty="0" err="1" smtClean="0">
                <a:latin typeface="DevLys 010" pitchFamily="2" charset="0"/>
              </a:rPr>
              <a:t>dk</a:t>
            </a:r>
            <a:r>
              <a:rPr lang="en-US" sz="6400" dirty="0" smtClean="0">
                <a:latin typeface="DevLys 010" pitchFamily="2" charset="0"/>
              </a:rPr>
              <a:t> </a:t>
            </a:r>
            <a:r>
              <a:rPr lang="en-US" sz="6400" dirty="0" err="1" smtClean="0">
                <a:latin typeface="DevLys 010" pitchFamily="2" charset="0"/>
              </a:rPr>
              <a:t>fuekZ.k</a:t>
            </a:r>
            <a:r>
              <a:rPr lang="en-US" sz="6400" dirty="0" smtClean="0">
                <a:latin typeface="DevLys 010" pitchFamily="2" charset="0"/>
              </a:rPr>
              <a:t> </a:t>
            </a:r>
            <a:r>
              <a:rPr lang="en-US" sz="6400" dirty="0" err="1" smtClean="0">
                <a:latin typeface="DevLys 010" pitchFamily="2" charset="0"/>
              </a:rPr>
              <a:t>dk;Z</a:t>
            </a:r>
            <a:r>
              <a:rPr lang="en-US" sz="6400" dirty="0" smtClean="0">
                <a:latin typeface="DevLys 010" pitchFamily="2" charset="0"/>
              </a:rPr>
              <a:t> </a:t>
            </a:r>
            <a:r>
              <a:rPr lang="en-US" sz="6400" dirty="0" err="1" smtClean="0">
                <a:latin typeface="DevLys 010" pitchFamily="2" charset="0"/>
              </a:rPr>
              <a:t>iw.kZ</a:t>
            </a:r>
            <a:r>
              <a:rPr lang="en-US" sz="6400" dirty="0" smtClean="0">
                <a:latin typeface="DevLys 010" pitchFamily="2" charset="0"/>
              </a:rPr>
              <a:t> </a:t>
            </a:r>
            <a:r>
              <a:rPr lang="en-US" sz="6400" dirty="0" err="1" smtClean="0">
                <a:latin typeface="DevLys 010" pitchFamily="2" charset="0"/>
              </a:rPr>
              <a:t>dj</a:t>
            </a:r>
            <a:r>
              <a:rPr lang="en-US" sz="6400" dirty="0" smtClean="0">
                <a:latin typeface="DevLys 010" pitchFamily="2" charset="0"/>
              </a:rPr>
              <a:t> </a:t>
            </a:r>
            <a:r>
              <a:rPr lang="en-US" sz="6400" dirty="0" err="1" smtClean="0">
                <a:latin typeface="DevLys 010" pitchFamily="2" charset="0"/>
              </a:rPr>
              <a:t>fn;k</a:t>
            </a:r>
            <a:r>
              <a:rPr lang="en-US" sz="6400" dirty="0" smtClean="0">
                <a:latin typeface="DevLys 010" pitchFamily="2" charset="0"/>
              </a:rPr>
              <a:t> </a:t>
            </a:r>
            <a:r>
              <a:rPr lang="en-US" sz="6400" dirty="0" err="1" smtClean="0">
                <a:latin typeface="DevLys 010" pitchFamily="2" charset="0"/>
              </a:rPr>
              <a:t>x;k</a:t>
            </a:r>
            <a:r>
              <a:rPr lang="en-US" sz="6400" dirty="0" smtClean="0">
                <a:latin typeface="DevLys 010" pitchFamily="2" charset="0"/>
              </a:rPr>
              <a:t> </a:t>
            </a:r>
            <a:r>
              <a:rPr lang="en-US" sz="6400" dirty="0" err="1" smtClean="0">
                <a:latin typeface="DevLys 010" pitchFamily="2" charset="0"/>
              </a:rPr>
              <a:t>gSAcl</a:t>
            </a:r>
            <a:r>
              <a:rPr lang="en-US" sz="6400" dirty="0" smtClean="0">
                <a:latin typeface="DevLys 010" pitchFamily="2" charset="0"/>
              </a:rPr>
              <a:t> LVS.M </a:t>
            </a:r>
            <a:r>
              <a:rPr lang="en-US" sz="6400" dirty="0" err="1" smtClean="0">
                <a:latin typeface="DevLys 010" pitchFamily="2" charset="0"/>
              </a:rPr>
              <a:t>ij</a:t>
            </a:r>
            <a:r>
              <a:rPr lang="en-US" sz="6400" dirty="0" smtClean="0">
                <a:latin typeface="DevLys 010" pitchFamily="2" charset="0"/>
              </a:rPr>
              <a:t> </a:t>
            </a:r>
            <a:r>
              <a:rPr lang="en-US" sz="6400" dirty="0" err="1" smtClean="0">
                <a:latin typeface="DevLys 010" pitchFamily="2" charset="0"/>
              </a:rPr>
              <a:t>lkoZtfud</a:t>
            </a:r>
            <a:r>
              <a:rPr lang="en-US" sz="6400" dirty="0" smtClean="0">
                <a:latin typeface="DevLys 010" pitchFamily="2" charset="0"/>
              </a:rPr>
              <a:t> '</a:t>
            </a:r>
            <a:r>
              <a:rPr lang="en-US" sz="6400" dirty="0" err="1" smtClean="0">
                <a:latin typeface="DevLys 010" pitchFamily="2" charset="0"/>
              </a:rPr>
              <a:t>kkSpky</a:t>
            </a:r>
            <a:r>
              <a:rPr lang="en-US" sz="6400" dirty="0" smtClean="0">
                <a:latin typeface="DevLys 010" pitchFamily="2" charset="0"/>
              </a:rPr>
              <a:t>; </a:t>
            </a:r>
            <a:r>
              <a:rPr lang="en-US" sz="6400" dirty="0" err="1" smtClean="0">
                <a:latin typeface="DevLys 010" pitchFamily="2" charset="0"/>
              </a:rPr>
              <a:t>fuekZ.k</a:t>
            </a:r>
            <a:r>
              <a:rPr lang="en-US" sz="6400" dirty="0" smtClean="0">
                <a:latin typeface="DevLys 010" pitchFamily="2" charset="0"/>
              </a:rPr>
              <a:t> </a:t>
            </a:r>
            <a:r>
              <a:rPr lang="en-US" sz="6400" dirty="0" err="1" smtClean="0">
                <a:latin typeface="DevLys 010" pitchFamily="2" charset="0"/>
              </a:rPr>
              <a:t>dk;Z</a:t>
            </a:r>
            <a:r>
              <a:rPr lang="en-US" sz="6400" dirty="0" smtClean="0">
                <a:latin typeface="DevLys 010" pitchFamily="2" charset="0"/>
              </a:rPr>
              <a:t> </a:t>
            </a:r>
            <a:r>
              <a:rPr lang="en-US" sz="6400" dirty="0" err="1" smtClean="0">
                <a:latin typeface="DevLys 010" pitchFamily="2" charset="0"/>
              </a:rPr>
              <a:t>iw.kZ</a:t>
            </a:r>
            <a:r>
              <a:rPr lang="en-US" sz="6400" dirty="0" smtClean="0">
                <a:latin typeface="DevLys 010" pitchFamily="2" charset="0"/>
              </a:rPr>
              <a:t> </a:t>
            </a:r>
            <a:r>
              <a:rPr lang="en-US" sz="6400" dirty="0" err="1" smtClean="0">
                <a:latin typeface="DevLys 010" pitchFamily="2" charset="0"/>
              </a:rPr>
              <a:t>gks</a:t>
            </a:r>
            <a:r>
              <a:rPr lang="en-US" sz="6400" dirty="0" smtClean="0">
                <a:latin typeface="DevLys 010" pitchFamily="2" charset="0"/>
              </a:rPr>
              <a:t> </a:t>
            </a:r>
            <a:r>
              <a:rPr lang="en-US" sz="6400" dirty="0" err="1" smtClean="0">
                <a:latin typeface="DevLys 010" pitchFamily="2" charset="0"/>
              </a:rPr>
              <a:t>pqdk</a:t>
            </a:r>
            <a:r>
              <a:rPr lang="en-US" sz="6400" dirty="0" smtClean="0">
                <a:latin typeface="DevLys 010" pitchFamily="2" charset="0"/>
              </a:rPr>
              <a:t> </a:t>
            </a:r>
            <a:r>
              <a:rPr lang="en-US" sz="6400" dirty="0" err="1" smtClean="0">
                <a:latin typeface="DevLys 010" pitchFamily="2" charset="0"/>
              </a:rPr>
              <a:t>gS</a:t>
            </a:r>
            <a:r>
              <a:rPr lang="en-US" sz="6400" dirty="0" smtClean="0">
                <a:latin typeface="DevLys 010" pitchFamily="2" charset="0"/>
              </a:rPr>
              <a:t>]o ?</a:t>
            </a:r>
            <a:r>
              <a:rPr lang="en-US" sz="6400" dirty="0" err="1" smtClean="0">
                <a:latin typeface="DevLys 010" pitchFamily="2" charset="0"/>
              </a:rPr>
              <a:t>kj</a:t>
            </a:r>
            <a:r>
              <a:rPr lang="en-US" sz="6400" dirty="0" smtClean="0">
                <a:latin typeface="DevLys 010" pitchFamily="2" charset="0"/>
              </a:rPr>
              <a:t> ?</a:t>
            </a:r>
            <a:r>
              <a:rPr lang="en-US" sz="6400" dirty="0" err="1" smtClean="0">
                <a:latin typeface="DevLys 010" pitchFamily="2" charset="0"/>
              </a:rPr>
              <a:t>kj</a:t>
            </a:r>
            <a:r>
              <a:rPr lang="en-US" sz="6400" dirty="0" smtClean="0">
                <a:latin typeface="DevLys 010" pitchFamily="2" charset="0"/>
              </a:rPr>
              <a:t> </a:t>
            </a:r>
            <a:r>
              <a:rPr lang="en-US" sz="6400" dirty="0" err="1" smtClean="0">
                <a:latin typeface="DevLys 010" pitchFamily="2" charset="0"/>
              </a:rPr>
              <a:t>dpjk</a:t>
            </a:r>
            <a:r>
              <a:rPr lang="en-US" sz="6400" dirty="0" smtClean="0">
                <a:latin typeface="DevLys 010" pitchFamily="2" charset="0"/>
              </a:rPr>
              <a:t> </a:t>
            </a:r>
            <a:r>
              <a:rPr lang="en-US" sz="6400" dirty="0" err="1" smtClean="0">
                <a:latin typeface="DevLys 010" pitchFamily="2" charset="0"/>
              </a:rPr>
              <a:t>laxzg.k</a:t>
            </a:r>
            <a:r>
              <a:rPr lang="en-US" sz="6400" dirty="0" smtClean="0">
                <a:latin typeface="DevLys 010" pitchFamily="2" charset="0"/>
              </a:rPr>
              <a:t> </a:t>
            </a:r>
            <a:r>
              <a:rPr lang="en-US" sz="6400" dirty="0" err="1" smtClean="0">
                <a:latin typeface="DevLys 010" pitchFamily="2" charset="0"/>
              </a:rPr>
              <a:t>dk</a:t>
            </a:r>
            <a:r>
              <a:rPr lang="en-US" sz="6400" dirty="0" smtClean="0">
                <a:latin typeface="DevLys 010" pitchFamily="2" charset="0"/>
              </a:rPr>
              <a:t> </a:t>
            </a:r>
            <a:r>
              <a:rPr lang="en-US" sz="6400" dirty="0" err="1" smtClean="0">
                <a:latin typeface="DevLys 010" pitchFamily="2" charset="0"/>
              </a:rPr>
              <a:t>dk;Z</a:t>
            </a:r>
            <a:r>
              <a:rPr lang="en-US" sz="6400" dirty="0" smtClean="0">
                <a:latin typeface="DevLys 010" pitchFamily="2" charset="0"/>
              </a:rPr>
              <a:t> </a:t>
            </a:r>
            <a:r>
              <a:rPr lang="en-US" sz="6400" dirty="0" err="1" smtClean="0">
                <a:latin typeface="DevLys 010" pitchFamily="2" charset="0"/>
              </a:rPr>
              <a:t>izxfr</a:t>
            </a:r>
            <a:r>
              <a:rPr lang="en-US" sz="6400" dirty="0" smtClean="0">
                <a:latin typeface="DevLys 010" pitchFamily="2" charset="0"/>
              </a:rPr>
              <a:t> </a:t>
            </a:r>
            <a:r>
              <a:rPr lang="en-US" sz="6400" dirty="0" err="1" smtClean="0">
                <a:latin typeface="DevLys 010" pitchFamily="2" charset="0"/>
              </a:rPr>
              <a:t>ij</a:t>
            </a:r>
            <a:r>
              <a:rPr lang="en-US" sz="6400" dirty="0" smtClean="0">
                <a:latin typeface="DevLys 010" pitchFamily="2" charset="0"/>
              </a:rPr>
              <a:t> </a:t>
            </a:r>
            <a:r>
              <a:rPr lang="en-US" sz="6400" dirty="0" err="1" smtClean="0">
                <a:latin typeface="DevLys 010" pitchFamily="2" charset="0"/>
              </a:rPr>
              <a:t>gSA</a:t>
            </a:r>
            <a:r>
              <a:rPr lang="en-US" sz="6400" dirty="0" smtClean="0">
                <a:latin typeface="DevLys 010" pitchFamily="2" charset="0"/>
              </a:rPr>
              <a:t> </a:t>
            </a:r>
            <a:r>
              <a:rPr lang="en-US" sz="6400" dirty="0" err="1" smtClean="0">
                <a:latin typeface="DevLys 010" pitchFamily="2" charset="0"/>
              </a:rPr>
              <a:t>yksxks</a:t>
            </a:r>
            <a:r>
              <a:rPr lang="en-US" sz="6400" dirty="0" smtClean="0">
                <a:latin typeface="DevLys 010" pitchFamily="2" charset="0"/>
              </a:rPr>
              <a:t> </a:t>
            </a:r>
            <a:r>
              <a:rPr lang="en-US" sz="6400" dirty="0" err="1" smtClean="0">
                <a:latin typeface="DevLys 010" pitchFamily="2" charset="0"/>
              </a:rPr>
              <a:t>dks</a:t>
            </a:r>
            <a:r>
              <a:rPr lang="en-US" sz="6400" dirty="0" smtClean="0">
                <a:latin typeface="DevLys 010" pitchFamily="2" charset="0"/>
              </a:rPr>
              <a:t> </a:t>
            </a:r>
            <a:r>
              <a:rPr lang="en-US" sz="6400" dirty="0" err="1" smtClean="0">
                <a:latin typeface="DevLys 010" pitchFamily="2" charset="0"/>
              </a:rPr>
              <a:t>ikfyFkhu</a:t>
            </a:r>
            <a:r>
              <a:rPr lang="en-US" sz="6400" dirty="0" smtClean="0">
                <a:latin typeface="DevLys 010" pitchFamily="2" charset="0"/>
              </a:rPr>
              <a:t> dh </a:t>
            </a:r>
            <a:r>
              <a:rPr lang="en-US" sz="6400" dirty="0" err="1" smtClean="0">
                <a:latin typeface="DevLys 010" pitchFamily="2" charset="0"/>
              </a:rPr>
              <a:t>txg</a:t>
            </a:r>
            <a:r>
              <a:rPr lang="en-US" sz="6400" dirty="0" smtClean="0">
                <a:latin typeface="DevLys 010" pitchFamily="2" charset="0"/>
              </a:rPr>
              <a:t> </a:t>
            </a:r>
            <a:r>
              <a:rPr lang="en-US" sz="6400" dirty="0" err="1" smtClean="0">
                <a:latin typeface="DevLys 010" pitchFamily="2" charset="0"/>
              </a:rPr>
              <a:t>diMs</a:t>
            </a:r>
            <a:r>
              <a:rPr lang="en-US" sz="6400" dirty="0" smtClean="0">
                <a:latin typeface="DevLys 010" pitchFamily="2" charset="0"/>
              </a:rPr>
              <a:t> </a:t>
            </a:r>
            <a:r>
              <a:rPr lang="en-US" sz="6400" dirty="0" err="1" smtClean="0">
                <a:latin typeface="DevLys 010" pitchFamily="2" charset="0"/>
              </a:rPr>
              <a:t>ds</a:t>
            </a:r>
            <a:r>
              <a:rPr lang="en-US" sz="6400" dirty="0" smtClean="0">
                <a:latin typeface="DevLys 010" pitchFamily="2" charset="0"/>
              </a:rPr>
              <a:t> </a:t>
            </a:r>
            <a:r>
              <a:rPr lang="en-US" sz="6400" dirty="0" err="1" smtClean="0">
                <a:latin typeface="DevLys 010" pitchFamily="2" charset="0"/>
              </a:rPr>
              <a:t>cSXk@FkSyks</a:t>
            </a:r>
            <a:r>
              <a:rPr lang="en-US" sz="6400" dirty="0" smtClean="0">
                <a:latin typeface="DevLys 010" pitchFamily="2" charset="0"/>
              </a:rPr>
              <a:t> </a:t>
            </a:r>
            <a:r>
              <a:rPr lang="en-US" sz="6400" dirty="0" err="1" smtClean="0">
                <a:latin typeface="DevLys 010" pitchFamily="2" charset="0"/>
              </a:rPr>
              <a:t>dk</a:t>
            </a:r>
            <a:r>
              <a:rPr lang="en-US" sz="6400" dirty="0" smtClean="0">
                <a:latin typeface="DevLys 010" pitchFamily="2" charset="0"/>
              </a:rPr>
              <a:t> </a:t>
            </a:r>
            <a:r>
              <a:rPr lang="en-US" sz="6400" dirty="0" err="1" smtClean="0">
                <a:latin typeface="DevLys 010" pitchFamily="2" charset="0"/>
              </a:rPr>
              <a:t>mi;ksx</a:t>
            </a:r>
            <a:r>
              <a:rPr lang="en-US" sz="6400" dirty="0" smtClean="0">
                <a:latin typeface="DevLys 010" pitchFamily="2" charset="0"/>
              </a:rPr>
              <a:t> </a:t>
            </a:r>
            <a:r>
              <a:rPr lang="en-US" sz="6400" dirty="0" err="1" smtClean="0">
                <a:latin typeface="DevLys 010" pitchFamily="2" charset="0"/>
              </a:rPr>
              <a:t>djus</a:t>
            </a:r>
            <a:r>
              <a:rPr lang="en-US" sz="6400" dirty="0" smtClean="0">
                <a:latin typeface="DevLys 010" pitchFamily="2" charset="0"/>
              </a:rPr>
              <a:t> </a:t>
            </a:r>
            <a:r>
              <a:rPr lang="en-US" sz="6400" dirty="0" err="1" smtClean="0">
                <a:latin typeface="DevLys 010" pitchFamily="2" charset="0"/>
              </a:rPr>
              <a:t>ds</a:t>
            </a:r>
            <a:r>
              <a:rPr lang="en-US" sz="6400" dirty="0" smtClean="0">
                <a:latin typeface="DevLys 010" pitchFamily="2" charset="0"/>
              </a:rPr>
              <a:t> </a:t>
            </a:r>
            <a:r>
              <a:rPr lang="en-US" sz="6400" dirty="0" err="1" smtClean="0">
                <a:latin typeface="DevLys 010" pitchFamily="2" charset="0"/>
              </a:rPr>
              <a:t>fy;s</a:t>
            </a:r>
            <a:r>
              <a:rPr lang="en-US" sz="6400" dirty="0" smtClean="0">
                <a:latin typeface="DevLys 010" pitchFamily="2" charset="0"/>
              </a:rPr>
              <a:t> le&gt;</a:t>
            </a:r>
            <a:r>
              <a:rPr lang="en-US" sz="6400" dirty="0" err="1" smtClean="0">
                <a:latin typeface="DevLys 010" pitchFamily="2" charset="0"/>
              </a:rPr>
              <a:t>kus</a:t>
            </a:r>
            <a:r>
              <a:rPr lang="en-US" sz="6400" dirty="0" smtClean="0">
                <a:latin typeface="DevLys 010" pitchFamily="2" charset="0"/>
              </a:rPr>
              <a:t> </a:t>
            </a:r>
            <a:r>
              <a:rPr lang="en-US" sz="6400" dirty="0" err="1" smtClean="0">
                <a:latin typeface="DevLys 010" pitchFamily="2" charset="0"/>
              </a:rPr>
              <a:t>dk;Z</a:t>
            </a:r>
            <a:r>
              <a:rPr lang="en-US" sz="6400" dirty="0" smtClean="0">
                <a:latin typeface="DevLys 010" pitchFamily="2" charset="0"/>
              </a:rPr>
              <a:t> </a:t>
            </a:r>
            <a:r>
              <a:rPr lang="en-US" sz="6400" dirty="0" err="1" smtClean="0">
                <a:latin typeface="DevLys 010" pitchFamily="2" charset="0"/>
              </a:rPr>
              <a:t>izxfr</a:t>
            </a:r>
            <a:r>
              <a:rPr lang="en-US" sz="6400" dirty="0" smtClean="0">
                <a:latin typeface="DevLys 010" pitchFamily="2" charset="0"/>
              </a:rPr>
              <a:t> </a:t>
            </a:r>
            <a:r>
              <a:rPr lang="en-US" sz="6400" dirty="0" err="1" smtClean="0">
                <a:latin typeface="DevLys 010" pitchFamily="2" charset="0"/>
              </a:rPr>
              <a:t>ij</a:t>
            </a:r>
            <a:r>
              <a:rPr lang="en-US" sz="6400" dirty="0" smtClean="0">
                <a:latin typeface="DevLys 010" pitchFamily="2" charset="0"/>
              </a:rPr>
              <a:t> </a:t>
            </a:r>
            <a:r>
              <a:rPr lang="en-US" sz="6400" dirty="0" err="1" smtClean="0">
                <a:latin typeface="DevLys 010" pitchFamily="2" charset="0"/>
              </a:rPr>
              <a:t>gSA</a:t>
            </a:r>
            <a:r>
              <a:rPr lang="en-US" sz="6400" dirty="0" smtClean="0">
                <a:latin typeface="DevLys 010" pitchFamily="2" charset="0"/>
              </a:rPr>
              <a:t> o </a:t>
            </a:r>
            <a:r>
              <a:rPr lang="en-US" sz="6400" dirty="0" err="1" smtClean="0">
                <a:latin typeface="DevLys 010" pitchFamily="2" charset="0"/>
              </a:rPr>
              <a:t>yksxks</a:t>
            </a:r>
            <a:r>
              <a:rPr lang="en-US" sz="6400" dirty="0" smtClean="0">
                <a:latin typeface="DevLys 010" pitchFamily="2" charset="0"/>
              </a:rPr>
              <a:t> </a:t>
            </a:r>
            <a:r>
              <a:rPr lang="en-US" sz="6400" dirty="0" err="1" smtClean="0">
                <a:latin typeface="DevLys 010" pitchFamily="2" charset="0"/>
              </a:rPr>
              <a:t>dks</a:t>
            </a:r>
            <a:r>
              <a:rPr lang="en-US" sz="6400" dirty="0" smtClean="0">
                <a:latin typeface="DevLys 010" pitchFamily="2" charset="0"/>
              </a:rPr>
              <a:t> </a:t>
            </a:r>
            <a:r>
              <a:rPr lang="en-US" sz="6400" dirty="0" err="1" smtClean="0">
                <a:latin typeface="DevLys 010" pitchFamily="2" charset="0"/>
              </a:rPr>
              <a:t>diMs</a:t>
            </a:r>
            <a:r>
              <a:rPr lang="en-US" sz="6400" dirty="0" smtClean="0">
                <a:latin typeface="DevLys 010" pitchFamily="2" charset="0"/>
              </a:rPr>
              <a:t> </a:t>
            </a:r>
            <a:r>
              <a:rPr lang="en-US" sz="6400" dirty="0" err="1" smtClean="0">
                <a:latin typeface="DevLys 010" pitchFamily="2" charset="0"/>
              </a:rPr>
              <a:t>ds</a:t>
            </a:r>
            <a:r>
              <a:rPr lang="en-US" sz="6400" dirty="0" smtClean="0">
                <a:latin typeface="DevLys 010" pitchFamily="2" charset="0"/>
              </a:rPr>
              <a:t> </a:t>
            </a:r>
            <a:r>
              <a:rPr lang="en-US" sz="6400" dirty="0" err="1" smtClean="0">
                <a:latin typeface="DevLys 010" pitchFamily="2" charset="0"/>
              </a:rPr>
              <a:t>cSXk@FkSys</a:t>
            </a:r>
            <a:r>
              <a:rPr lang="en-US" sz="6400" dirty="0" smtClean="0">
                <a:latin typeface="DevLys 010" pitchFamily="2" charset="0"/>
              </a:rPr>
              <a:t> </a:t>
            </a:r>
            <a:r>
              <a:rPr lang="en-US" sz="6400" dirty="0" err="1" smtClean="0">
                <a:latin typeface="DevLys 010" pitchFamily="2" charset="0"/>
              </a:rPr>
              <a:t>Hkh</a:t>
            </a:r>
            <a:r>
              <a:rPr lang="en-US" sz="6400" dirty="0" smtClean="0">
                <a:latin typeface="DevLys 010" pitchFamily="2" charset="0"/>
              </a:rPr>
              <a:t> </a:t>
            </a:r>
            <a:r>
              <a:rPr lang="en-US" sz="6400" dirty="0" err="1" smtClean="0">
                <a:latin typeface="DevLys 010" pitchFamily="2" charset="0"/>
              </a:rPr>
              <a:t>forfjr</a:t>
            </a:r>
            <a:r>
              <a:rPr lang="en-US" sz="6400" dirty="0" smtClean="0">
                <a:latin typeface="DevLys 010" pitchFamily="2" charset="0"/>
              </a:rPr>
              <a:t> </a:t>
            </a:r>
            <a:r>
              <a:rPr lang="en-US" sz="6400" dirty="0" err="1" smtClean="0">
                <a:latin typeface="DevLys 010" pitchFamily="2" charset="0"/>
              </a:rPr>
              <a:t>fd;s</a:t>
            </a:r>
            <a:r>
              <a:rPr lang="en-US" sz="6400" dirty="0" smtClean="0">
                <a:latin typeface="DevLys 010" pitchFamily="2" charset="0"/>
              </a:rPr>
              <a:t> </a:t>
            </a:r>
            <a:r>
              <a:rPr lang="en-US" sz="6400" dirty="0" err="1" smtClean="0">
                <a:latin typeface="DevLys 010" pitchFamily="2" charset="0"/>
              </a:rPr>
              <a:t>x;sA</a:t>
            </a:r>
            <a:endParaRPr lang="en-US" sz="6400" dirty="0" smtClean="0">
              <a:latin typeface="DevLys 010" pitchFamily="2" charset="0"/>
            </a:endParaRPr>
          </a:p>
          <a:p>
            <a:pPr>
              <a:lnSpc>
                <a:spcPct val="120000"/>
              </a:lnSpc>
              <a:buNone/>
            </a:pPr>
            <a:r>
              <a:rPr lang="en-US" sz="6400" dirty="0" smtClean="0">
                <a:latin typeface="DevLys 010" pitchFamily="2" charset="0"/>
              </a:rPr>
              <a:t> </a:t>
            </a:r>
            <a:endParaRPr lang="en-US" sz="6400" dirty="0">
              <a:latin typeface="DevLys 010" pitchFamily="2"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a:p>
        </p:txBody>
      </p:sp>
      <p:sp>
        <p:nvSpPr>
          <p:cNvPr id="10" name="Rectangle 9"/>
          <p:cNvSpPr/>
          <p:nvPr/>
        </p:nvSpPr>
        <p:spPr>
          <a:xfrm>
            <a:off x="8305798" y="7162800"/>
            <a:ext cx="609601"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endParaRPr lang="en-IN" b="1" dirty="0">
              <a:latin typeface="DevLys 010" pitchFamily="2" charset="0"/>
            </a:endParaRPr>
          </a:p>
        </p:txBody>
      </p:sp>
      <p:pic>
        <p:nvPicPr>
          <p:cNvPr id="1028" name="Picture 4" descr="C:\Users\Lenovo\Desktop\1611.jpg"/>
          <p:cNvPicPr>
            <a:picLocks noChangeAspect="1" noChangeArrowheads="1"/>
          </p:cNvPicPr>
          <p:nvPr/>
        </p:nvPicPr>
        <p:blipFill>
          <a:blip r:embed="rId3"/>
          <a:srcRect/>
          <a:stretch>
            <a:fillRect/>
          </a:stretch>
        </p:blipFill>
        <p:spPr bwMode="auto">
          <a:xfrm>
            <a:off x="1066800" y="7467600"/>
            <a:ext cx="2514600" cy="1295400"/>
          </a:xfrm>
          <a:prstGeom prst="rect">
            <a:avLst/>
          </a:prstGeom>
          <a:noFill/>
          <a:ln>
            <a:solidFill>
              <a:srgbClr val="FF0000"/>
            </a:solidFill>
          </a:ln>
        </p:spPr>
      </p:pic>
      <p:pic>
        <p:nvPicPr>
          <p:cNvPr id="1029" name="Picture 5" descr="C:\Users\Lenovo\Desktop\unnamed1011.jpg"/>
          <p:cNvPicPr>
            <a:picLocks noChangeAspect="1" noChangeArrowheads="1"/>
          </p:cNvPicPr>
          <p:nvPr/>
        </p:nvPicPr>
        <p:blipFill>
          <a:blip r:embed="rId4"/>
          <a:srcRect/>
          <a:stretch>
            <a:fillRect/>
          </a:stretch>
        </p:blipFill>
        <p:spPr bwMode="auto">
          <a:xfrm>
            <a:off x="3886200" y="7467600"/>
            <a:ext cx="2667000" cy="1295400"/>
          </a:xfrm>
          <a:prstGeom prst="rect">
            <a:avLst/>
          </a:prstGeom>
          <a:noFill/>
          <a:ln>
            <a:solidFill>
              <a:srgbClr val="FF0000"/>
            </a:solidFill>
          </a:ln>
        </p:spPr>
      </p:pic>
      <p:pic>
        <p:nvPicPr>
          <p:cNvPr id="12" name="Picture 3" descr="C:\Users\yashyashvi\Desktop\tot12.jpg"/>
          <p:cNvPicPr>
            <a:picLocks noChangeAspect="1" noChangeArrowheads="1"/>
          </p:cNvPicPr>
          <p:nvPr/>
        </p:nvPicPr>
        <p:blipFill>
          <a:blip r:embed="rId5"/>
          <a:srcRect/>
          <a:stretch>
            <a:fillRect/>
          </a:stretch>
        </p:blipFill>
        <p:spPr bwMode="auto">
          <a:xfrm>
            <a:off x="914400" y="5257800"/>
            <a:ext cx="2743200" cy="1676400"/>
          </a:xfrm>
          <a:prstGeom prst="rect">
            <a:avLst/>
          </a:prstGeom>
          <a:noFill/>
        </p:spPr>
      </p:pic>
      <p:sp>
        <p:nvSpPr>
          <p:cNvPr id="13" name="Rectangle 12"/>
          <p:cNvSpPr/>
          <p:nvPr/>
        </p:nvSpPr>
        <p:spPr>
          <a:xfrm>
            <a:off x="457200" y="7007423"/>
            <a:ext cx="3429000" cy="307777"/>
          </a:xfrm>
          <a:prstGeom prst="rect">
            <a:avLst/>
          </a:prstGeom>
        </p:spPr>
        <p:txBody>
          <a:bodyPr>
            <a:spAutoFit/>
          </a:bodyPr>
          <a:lstStyle/>
          <a:p>
            <a:pPr algn="ctr"/>
            <a:r>
              <a:rPr lang="en-US" sz="1400" dirty="0" err="1" smtClean="0">
                <a:latin typeface="DevLys 010" pitchFamily="2" charset="0"/>
              </a:rPr>
              <a:t>deZpkjh</a:t>
            </a:r>
            <a:r>
              <a:rPr lang="en-US" sz="1400" dirty="0" smtClean="0">
                <a:latin typeface="DevLys 010" pitchFamily="2" charset="0"/>
              </a:rPr>
              <a:t> </a:t>
            </a:r>
            <a:r>
              <a:rPr lang="en-US" sz="1400" dirty="0" err="1" smtClean="0">
                <a:latin typeface="DevLys 010" pitchFamily="2" charset="0"/>
              </a:rPr>
              <a:t>dkyksuh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sbi</a:t>
            </a:r>
            <a:r>
              <a:rPr lang="en-US" sz="1400" dirty="0" smtClean="0">
                <a:latin typeface="Times New Roman" pitchFamily="18" charset="0"/>
                <a:cs typeface="Times New Roman" pitchFamily="18" charset="0"/>
              </a:rPr>
              <a:t> bank </a:t>
            </a:r>
            <a:r>
              <a:rPr lang="en-US" sz="1400" dirty="0" err="1" smtClean="0">
                <a:latin typeface="DevLys 010" pitchFamily="2" charset="0"/>
              </a:rPr>
              <a:t>ds</a:t>
            </a:r>
            <a:r>
              <a:rPr lang="en-US" sz="1400" dirty="0" smtClean="0">
                <a:latin typeface="DevLys 010" pitchFamily="2" charset="0"/>
              </a:rPr>
              <a:t> </a:t>
            </a:r>
            <a:r>
              <a:rPr lang="en-US" sz="1400" dirty="0" err="1" smtClean="0">
                <a:latin typeface="DevLys 010" pitchFamily="2" charset="0"/>
              </a:rPr>
              <a:t>ikl</a:t>
            </a:r>
            <a:endParaRPr lang="en-US" sz="1400" dirty="0" smtClean="0">
              <a:latin typeface="DevLys 010" pitchFamily="2" charset="0"/>
            </a:endParaRPr>
          </a:p>
        </p:txBody>
      </p:sp>
      <p:pic>
        <p:nvPicPr>
          <p:cNvPr id="14" name="Picture 4" descr="C:\Users\yashyashvi\Desktop\toi11.jpg"/>
          <p:cNvPicPr>
            <a:picLocks noChangeAspect="1" noChangeArrowheads="1"/>
          </p:cNvPicPr>
          <p:nvPr/>
        </p:nvPicPr>
        <p:blipFill>
          <a:blip r:embed="rId6"/>
          <a:srcRect/>
          <a:stretch>
            <a:fillRect/>
          </a:stretch>
        </p:blipFill>
        <p:spPr bwMode="auto">
          <a:xfrm>
            <a:off x="3915569" y="5257800"/>
            <a:ext cx="2790031" cy="1706006"/>
          </a:xfrm>
          <a:prstGeom prst="rect">
            <a:avLst/>
          </a:prstGeom>
          <a:noFill/>
        </p:spPr>
      </p:pic>
      <p:sp>
        <p:nvSpPr>
          <p:cNvPr id="15" name="Rectangle 14"/>
          <p:cNvSpPr/>
          <p:nvPr/>
        </p:nvSpPr>
        <p:spPr>
          <a:xfrm>
            <a:off x="3505200" y="7007423"/>
            <a:ext cx="3429000" cy="307777"/>
          </a:xfrm>
          <a:prstGeom prst="rect">
            <a:avLst/>
          </a:prstGeom>
        </p:spPr>
        <p:txBody>
          <a:bodyPr>
            <a:spAutoFit/>
          </a:bodyPr>
          <a:lstStyle/>
          <a:p>
            <a:pPr algn="ctr"/>
            <a:r>
              <a:rPr lang="en-US" sz="1400" dirty="0" err="1" smtClean="0">
                <a:latin typeface="DevLys 010" pitchFamily="2" charset="0"/>
              </a:rPr>
              <a:t>n’kgjk</a:t>
            </a:r>
            <a:r>
              <a:rPr lang="en-US" sz="1400" dirty="0" smtClean="0">
                <a:latin typeface="DevLys 010" pitchFamily="2" charset="0"/>
              </a:rPr>
              <a:t> </a:t>
            </a:r>
            <a:r>
              <a:rPr lang="en-US" sz="1400" dirty="0" err="1" smtClean="0">
                <a:latin typeface="DevLys 010" pitchFamily="2" charset="0"/>
              </a:rPr>
              <a:t>eSnku</a:t>
            </a:r>
            <a:r>
              <a:rPr lang="en-US" sz="1400" dirty="0" smtClean="0">
                <a:latin typeface="DevLys 010" pitchFamily="2" charset="0"/>
              </a:rPr>
              <a:t> </a:t>
            </a:r>
            <a:r>
              <a:rPr lang="en-US" sz="1400" dirty="0" err="1" smtClean="0">
                <a:latin typeface="DevLys 010" pitchFamily="2" charset="0"/>
              </a:rPr>
              <a:t>ds</a:t>
            </a:r>
            <a:r>
              <a:rPr lang="en-US" sz="1400" dirty="0" smtClean="0">
                <a:latin typeface="DevLys 010" pitchFamily="2" charset="0"/>
              </a:rPr>
              <a:t> </a:t>
            </a:r>
            <a:r>
              <a:rPr lang="en-US" sz="1400" dirty="0" err="1" smtClean="0">
                <a:latin typeface="DevLys 010" pitchFamily="2" charset="0"/>
              </a:rPr>
              <a:t>ikl</a:t>
            </a:r>
            <a:endParaRPr lang="en-US" sz="1400" dirty="0" smtClean="0">
              <a:latin typeface="DevLys 010" pitchFamily="2" charset="0"/>
            </a:endParaRPr>
          </a:p>
        </p:txBody>
      </p:sp>
      <p:pic>
        <p:nvPicPr>
          <p:cNvPr id="11265" name="Picture 1" descr="C:\Users\yashyashvi\Desktop\images.jpg"/>
          <p:cNvPicPr>
            <a:picLocks noChangeAspect="1" noChangeArrowheads="1"/>
          </p:cNvPicPr>
          <p:nvPr/>
        </p:nvPicPr>
        <p:blipFill>
          <a:blip r:embed="rId7"/>
          <a:srcRect/>
          <a:stretch>
            <a:fillRect/>
          </a:stretch>
        </p:blipFill>
        <p:spPr bwMode="auto">
          <a:xfrm>
            <a:off x="1143000" y="762000"/>
            <a:ext cx="1752600" cy="1676400"/>
          </a:xfrm>
          <a:prstGeom prst="rect">
            <a:avLst/>
          </a:prstGeom>
          <a:noFill/>
        </p:spPr>
      </p:pic>
      <p:pic>
        <p:nvPicPr>
          <p:cNvPr id="11266" name="Picture 2" descr="C:\Users\yashyashvi\Desktop\download.jpg"/>
          <p:cNvPicPr>
            <a:picLocks noChangeAspect="1" noChangeArrowheads="1"/>
          </p:cNvPicPr>
          <p:nvPr/>
        </p:nvPicPr>
        <p:blipFill>
          <a:blip r:embed="rId8"/>
          <a:srcRect/>
          <a:stretch>
            <a:fillRect/>
          </a:stretch>
        </p:blipFill>
        <p:spPr bwMode="auto">
          <a:xfrm>
            <a:off x="3733800" y="228600"/>
            <a:ext cx="2743200" cy="2381250"/>
          </a:xfrm>
          <a:prstGeom prst="rect">
            <a:avLst/>
          </a:prstGeom>
          <a:noFill/>
          <a:ln>
            <a:solidFill>
              <a:schemeClr val="tx1"/>
            </a:solid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9400" y="2743200"/>
            <a:ext cx="914400" cy="685800"/>
          </a:xfrm>
        </p:spPr>
        <p:txBody>
          <a:bodyPr>
            <a:normAutofit/>
          </a:bodyPr>
          <a:lstStyle/>
          <a:p>
            <a:r>
              <a:rPr lang="en-US" sz="800" dirty="0" err="1" smtClean="0">
                <a:latin typeface="DevLys 010" pitchFamily="2" charset="0"/>
              </a:rPr>
              <a:t>uxj</a:t>
            </a:r>
            <a:r>
              <a:rPr lang="en-US" sz="800" dirty="0" smtClean="0">
                <a:latin typeface="DevLys 010" pitchFamily="2" charset="0"/>
              </a:rPr>
              <a:t> </a:t>
            </a:r>
            <a:r>
              <a:rPr lang="en-US" sz="800" dirty="0" err="1" smtClean="0">
                <a:latin typeface="DevLys 010" pitchFamily="2" charset="0"/>
              </a:rPr>
              <a:t>ij"kn</a:t>
            </a:r>
            <a:r>
              <a:rPr lang="en-US" sz="800" dirty="0" smtClean="0">
                <a:latin typeface="DevLys 010" pitchFamily="2" charset="0"/>
              </a:rPr>
              <a:t> </a:t>
            </a:r>
            <a:r>
              <a:rPr lang="en-US" sz="800" dirty="0" err="1" smtClean="0">
                <a:latin typeface="DevLys 010" pitchFamily="2" charset="0"/>
              </a:rPr>
              <a:t>vyoj</a:t>
            </a:r>
            <a:endParaRPr lang="en-US" sz="800" dirty="0">
              <a:latin typeface="DevLys 010" pitchFamily="2" charset="0"/>
            </a:endParaRPr>
          </a:p>
        </p:txBody>
      </p:sp>
      <p:sp>
        <p:nvSpPr>
          <p:cNvPr id="3" name="Content Placeholder 2"/>
          <p:cNvSpPr>
            <a:spLocks noGrp="1"/>
          </p:cNvSpPr>
          <p:nvPr>
            <p:ph idx="1"/>
          </p:nvPr>
        </p:nvSpPr>
        <p:spPr>
          <a:xfrm flipH="1">
            <a:off x="10058400" y="381000"/>
            <a:ext cx="228600" cy="152400"/>
          </a:xfrm>
          <a:solidFill>
            <a:schemeClr val="bg1"/>
          </a:solidFill>
        </p:spPr>
        <p:txBody>
          <a:bodyPr>
            <a:normAutofit/>
          </a:bodyPr>
          <a:lstStyle/>
          <a:p>
            <a:endParaRPr lang="en-US" sz="1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1025" name="Rectangle 1"/>
          <p:cNvSpPr>
            <a:spLocks noChangeArrowheads="1"/>
          </p:cNvSpPr>
          <p:nvPr/>
        </p:nvSpPr>
        <p:spPr bwMode="auto">
          <a:xfrm>
            <a:off x="914400" y="1981202"/>
            <a:ext cx="5562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buFont typeface="Arial" pitchFamily="34" charset="0"/>
              <a:buChar char="•"/>
            </a:pPr>
            <a:endParaRPr kumimoji="0" lang="en-US" sz="2000" b="1" i="0" u="none" strike="noStrike" cap="none" normalizeH="0" baseline="0" dirty="0" smtClean="0">
              <a:ln>
                <a:noFill/>
              </a:ln>
              <a:solidFill>
                <a:schemeClr val="tx1"/>
              </a:solidFill>
              <a:effectLst/>
              <a:latin typeface="DevLys 010" pitchFamily="2"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838200" y="2209800"/>
            <a:ext cx="58674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en-US" sz="2000" b="1" i="0" u="none" strike="noStrike" cap="none" normalizeH="0" baseline="0" dirty="0" smtClean="0">
                <a:ln>
                  <a:noFill/>
                </a:ln>
                <a:solidFill>
                  <a:schemeClr val="tx1"/>
                </a:solidFill>
                <a:effectLst/>
                <a:latin typeface="DevLys 010" pitchFamily="2"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DevLys 010" pitchFamily="2"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1828800" y="76200"/>
            <a:ext cx="3352800" cy="523220"/>
          </a:xfrm>
          <a:prstGeom prst="rect">
            <a:avLst/>
          </a:prstGeom>
        </p:spPr>
        <p:txBody>
          <a:bodyPr wrap="square">
            <a:spAutoFit/>
          </a:bodyPr>
          <a:lstStyle/>
          <a:p>
            <a:r>
              <a:rPr lang="en-US" sz="2800" b="1" dirty="0" smtClean="0">
                <a:latin typeface="DevLys 010" pitchFamily="2" charset="0"/>
              </a:rPr>
              <a:t>  </a:t>
            </a:r>
            <a:endParaRPr lang="en-IN" sz="2600" dirty="0"/>
          </a:p>
        </p:txBody>
      </p:sp>
      <p:sp>
        <p:nvSpPr>
          <p:cNvPr id="11" name="Rectangle 10"/>
          <p:cNvSpPr/>
          <p:nvPr/>
        </p:nvSpPr>
        <p:spPr>
          <a:xfrm>
            <a:off x="990600" y="152400"/>
            <a:ext cx="5486400" cy="2362200"/>
          </a:xfrm>
          <a:prstGeom prst="rect">
            <a:avLst/>
          </a:prstGeom>
          <a:solidFill>
            <a:srgbClr val="CCCCFF"/>
          </a:solidFill>
        </p:spPr>
        <p:txBody>
          <a:bodyPr wrap="square">
            <a:spAutoFit/>
          </a:bodyPr>
          <a:lstStyle/>
          <a:p>
            <a:r>
              <a:rPr lang="en-US" sz="1600" b="1" dirty="0" err="1" smtClean="0">
                <a:latin typeface="DevLys 010" pitchFamily="2" charset="0"/>
              </a:rPr>
              <a:t>ve`r</a:t>
            </a:r>
            <a:r>
              <a:rPr lang="en-US" sz="1600" b="1" dirty="0" smtClean="0">
                <a:latin typeface="DevLys 010" pitchFamily="2" charset="0"/>
              </a:rPr>
              <a:t>%&amp;  </a:t>
            </a:r>
            <a:r>
              <a:rPr lang="en-US" sz="1600" dirty="0" err="1" smtClean="0">
                <a:latin typeface="DevLys 010" pitchFamily="2" charset="0"/>
              </a:rPr>
              <a:t>ve`r</a:t>
            </a:r>
            <a:r>
              <a:rPr lang="en-US" sz="1600" dirty="0" smtClean="0">
                <a:latin typeface="DevLys 010" pitchFamily="2" charset="0"/>
              </a:rPr>
              <a:t> ;</a:t>
            </a:r>
            <a:r>
              <a:rPr lang="en-US" sz="1600" dirty="0" err="1" smtClean="0">
                <a:latin typeface="DevLys 010" pitchFamily="2" charset="0"/>
              </a:rPr>
              <a:t>kstuk</a:t>
            </a:r>
            <a:endParaRPr lang="en-US" sz="1600" dirty="0" smtClean="0">
              <a:latin typeface="DevLys 010" pitchFamily="2" charset="0"/>
            </a:endParaRPr>
          </a:p>
          <a:p>
            <a:r>
              <a:rPr lang="en-US" sz="1600" dirty="0" smtClean="0">
                <a:latin typeface="DevLys 010" pitchFamily="2" charset="0"/>
              </a:rPr>
              <a:t>17609-00 </a:t>
            </a:r>
            <a:r>
              <a:rPr lang="en-US" sz="1600" dirty="0" err="1" smtClean="0">
                <a:latin typeface="DevLys 010" pitchFamily="2" charset="0"/>
              </a:rPr>
              <a:t>yk</a:t>
            </a:r>
            <a:r>
              <a:rPr lang="en-US" sz="1600" dirty="0" smtClean="0">
                <a:latin typeface="DevLys 010" pitchFamily="2" charset="0"/>
              </a:rPr>
              <a:t>[k</a:t>
            </a:r>
          </a:p>
          <a:p>
            <a:pPr lvl="0"/>
            <a:r>
              <a:rPr lang="en-US" sz="1600" dirty="0" err="1" smtClean="0">
                <a:latin typeface="DevLys 010" pitchFamily="2" charset="0"/>
              </a:rPr>
              <a:t>tykiwfrZ</a:t>
            </a:r>
            <a:r>
              <a:rPr lang="en-US" sz="1600" dirty="0" smtClean="0">
                <a:latin typeface="DevLys 010" pitchFamily="2" charset="0"/>
              </a:rPr>
              <a:t>&amp; </a:t>
            </a:r>
            <a:r>
              <a:rPr lang="en-US" sz="1600" dirty="0" err="1" smtClean="0">
                <a:latin typeface="DevLys 010" pitchFamily="2" charset="0"/>
              </a:rPr>
              <a:t>bl</a:t>
            </a:r>
            <a:r>
              <a:rPr lang="en-US" sz="1600" dirty="0" smtClean="0">
                <a:latin typeface="DevLys 010" pitchFamily="2" charset="0"/>
              </a:rPr>
              <a:t> </a:t>
            </a:r>
            <a:r>
              <a:rPr lang="en-US" sz="1600" dirty="0" err="1" smtClean="0">
                <a:latin typeface="DevLys 010" pitchFamily="2" charset="0"/>
              </a:rPr>
              <a:t>dk;Z</a:t>
            </a:r>
            <a:r>
              <a:rPr lang="en-US" sz="1600" dirty="0" smtClean="0">
                <a:latin typeface="DevLys 010" pitchFamily="2" charset="0"/>
              </a:rPr>
              <a:t> </a:t>
            </a:r>
            <a:r>
              <a:rPr lang="en-US" sz="1600" dirty="0" err="1" smtClean="0">
                <a:latin typeface="DevLys 010" pitchFamily="2" charset="0"/>
              </a:rPr>
              <a:t>dks</a:t>
            </a:r>
            <a:r>
              <a:rPr lang="en-US" sz="1600" dirty="0" smtClean="0">
                <a:latin typeface="DevLys 010" pitchFamily="2" charset="0"/>
              </a:rPr>
              <a:t> </a:t>
            </a:r>
            <a:r>
              <a:rPr lang="en-US" sz="1600" dirty="0" err="1" smtClean="0">
                <a:latin typeface="DevLys 010" pitchFamily="2" charset="0"/>
              </a:rPr>
              <a:t>tu</a:t>
            </a:r>
            <a:r>
              <a:rPr lang="en-US" sz="1600" dirty="0" smtClean="0">
                <a:latin typeface="DevLys 010" pitchFamily="2" charset="0"/>
              </a:rPr>
              <a:t> </a:t>
            </a:r>
            <a:r>
              <a:rPr lang="en-US" sz="1600" dirty="0" err="1" smtClean="0">
                <a:latin typeface="DevLys 010" pitchFamily="2" charset="0"/>
              </a:rPr>
              <a:t>LokLF</a:t>
            </a:r>
            <a:r>
              <a:rPr lang="en-US" sz="1600" dirty="0" smtClean="0">
                <a:latin typeface="DevLys 010" pitchFamily="2" charset="0"/>
              </a:rPr>
              <a:t>; </a:t>
            </a:r>
            <a:r>
              <a:rPr lang="en-US" sz="1600" dirty="0" err="1" smtClean="0">
                <a:latin typeface="DevLys 010" pitchFamily="2" charset="0"/>
              </a:rPr>
              <a:t>vfHk;kaf</a:t>
            </a:r>
            <a:r>
              <a:rPr lang="en-US" sz="1600" dirty="0" smtClean="0">
                <a:latin typeface="DevLys 010" pitchFamily="2" charset="0"/>
              </a:rPr>
              <a:t>=dh </a:t>
            </a:r>
            <a:r>
              <a:rPr lang="en-US" sz="1600" dirty="0" err="1" smtClean="0">
                <a:latin typeface="DevLys 010" pitchFamily="2" charset="0"/>
              </a:rPr>
              <a:t>foHkkx</a:t>
            </a:r>
            <a:r>
              <a:rPr lang="en-US" sz="1600" dirty="0" smtClean="0">
                <a:latin typeface="DevLys 010" pitchFamily="2" charset="0"/>
              </a:rPr>
              <a:t> </a:t>
            </a:r>
            <a:r>
              <a:rPr lang="en-US" sz="1600" dirty="0" err="1" smtClean="0">
                <a:latin typeface="DevLys 010" pitchFamily="2" charset="0"/>
              </a:rPr>
              <a:t>vyoj</a:t>
            </a:r>
            <a:r>
              <a:rPr lang="en-US" sz="1600" dirty="0" smtClean="0">
                <a:latin typeface="DevLys 010" pitchFamily="2" charset="0"/>
              </a:rPr>
              <a:t> }</a:t>
            </a:r>
            <a:r>
              <a:rPr lang="en-US" sz="1600" dirty="0" err="1" smtClean="0">
                <a:latin typeface="DevLys 010" pitchFamily="2" charset="0"/>
              </a:rPr>
              <a:t>kjk</a:t>
            </a:r>
            <a:r>
              <a:rPr lang="en-US" sz="1600" dirty="0" smtClean="0">
                <a:latin typeface="DevLys 010" pitchFamily="2" charset="0"/>
              </a:rPr>
              <a:t> </a:t>
            </a:r>
            <a:r>
              <a:rPr lang="en-US" sz="1600" dirty="0" err="1" smtClean="0">
                <a:latin typeface="DevLys 010" pitchFamily="2" charset="0"/>
              </a:rPr>
              <a:t>djok;k</a:t>
            </a:r>
            <a:r>
              <a:rPr lang="en-US" sz="1600" dirty="0" smtClean="0">
                <a:latin typeface="DevLys 010" pitchFamily="2" charset="0"/>
              </a:rPr>
              <a:t> </a:t>
            </a:r>
            <a:r>
              <a:rPr lang="en-US" sz="1600" dirty="0" err="1" smtClean="0">
                <a:latin typeface="DevLys 010" pitchFamily="2" charset="0"/>
              </a:rPr>
              <a:t>tk</a:t>
            </a:r>
            <a:r>
              <a:rPr lang="en-US" sz="1600" dirty="0" smtClean="0">
                <a:latin typeface="DevLys 010" pitchFamily="2" charset="0"/>
              </a:rPr>
              <a:t> </a:t>
            </a:r>
            <a:r>
              <a:rPr lang="en-US" sz="1600" dirty="0" err="1" smtClean="0">
                <a:latin typeface="DevLys 010" pitchFamily="2" charset="0"/>
              </a:rPr>
              <a:t>jgk</a:t>
            </a:r>
            <a:r>
              <a:rPr lang="en-US" sz="1600" dirty="0" smtClean="0">
                <a:latin typeface="DevLys 010" pitchFamily="2" charset="0"/>
              </a:rPr>
              <a:t> </a:t>
            </a:r>
            <a:r>
              <a:rPr lang="en-US" sz="1600" dirty="0" err="1" smtClean="0">
                <a:latin typeface="DevLys 010" pitchFamily="2" charset="0"/>
              </a:rPr>
              <a:t>gSA</a:t>
            </a:r>
            <a:endParaRPr lang="en-US" sz="1600" dirty="0" smtClean="0">
              <a:latin typeface="DevLys 010" pitchFamily="2" charset="0"/>
            </a:endParaRPr>
          </a:p>
          <a:p>
            <a:pPr lvl="0"/>
            <a:r>
              <a:rPr lang="en-US" sz="1600" dirty="0" err="1" smtClean="0">
                <a:latin typeface="DevLys 010" pitchFamily="2" charset="0"/>
              </a:rPr>
              <a:t>lhojst</a:t>
            </a:r>
            <a:r>
              <a:rPr lang="en-US" sz="1600" dirty="0" smtClean="0">
                <a:latin typeface="DevLys 010" pitchFamily="2" charset="0"/>
              </a:rPr>
              <a:t> ,.M </a:t>
            </a:r>
            <a:r>
              <a:rPr lang="en-US" sz="1600" dirty="0" err="1" smtClean="0">
                <a:latin typeface="DevLys 010" pitchFamily="2" charset="0"/>
              </a:rPr>
              <a:t>lSIVst</a:t>
            </a:r>
            <a:r>
              <a:rPr lang="en-US" sz="1600" dirty="0" smtClean="0">
                <a:latin typeface="DevLys 010" pitchFamily="2" charset="0"/>
              </a:rPr>
              <a:t>&amp; </a:t>
            </a:r>
            <a:r>
              <a:rPr lang="en-US" sz="1600" dirty="0" err="1" smtClean="0">
                <a:latin typeface="DevLys 010" pitchFamily="2" charset="0"/>
              </a:rPr>
              <a:t>bl</a:t>
            </a:r>
            <a:r>
              <a:rPr lang="en-US" sz="1600" dirty="0" smtClean="0">
                <a:latin typeface="DevLys 010" pitchFamily="2" charset="0"/>
              </a:rPr>
              <a:t> </a:t>
            </a:r>
            <a:r>
              <a:rPr lang="en-US" sz="1600" dirty="0" err="1" smtClean="0">
                <a:latin typeface="DevLys 010" pitchFamily="2" charset="0"/>
              </a:rPr>
              <a:t>dk;Z</a:t>
            </a:r>
            <a:r>
              <a:rPr lang="en-US" sz="1600" dirty="0" smtClean="0">
                <a:latin typeface="DevLys 010" pitchFamily="2" charset="0"/>
              </a:rPr>
              <a:t> </a:t>
            </a:r>
            <a:r>
              <a:rPr lang="en-US" sz="1600" dirty="0" err="1" smtClean="0">
                <a:latin typeface="DevLys 010" pitchFamily="2" charset="0"/>
              </a:rPr>
              <a:t>dks</a:t>
            </a:r>
            <a:r>
              <a:rPr lang="en-US" sz="1600" dirty="0" smtClean="0">
                <a:latin typeface="DevLys 010" pitchFamily="2" charset="0"/>
              </a:rPr>
              <a:t> </a:t>
            </a:r>
            <a:r>
              <a:rPr lang="en-US" sz="1600" dirty="0" err="1" smtClean="0">
                <a:latin typeface="DevLys 010" pitchFamily="2" charset="0"/>
              </a:rPr>
              <a:t>uxj</a:t>
            </a:r>
            <a:r>
              <a:rPr lang="en-US" sz="1600" dirty="0" smtClean="0">
                <a:latin typeface="DevLys 010" pitchFamily="2" charset="0"/>
              </a:rPr>
              <a:t> </a:t>
            </a:r>
            <a:r>
              <a:rPr lang="en-US" sz="1600" dirty="0" err="1" smtClean="0">
                <a:latin typeface="DevLys 010" pitchFamily="2" charset="0"/>
              </a:rPr>
              <a:t>fodkl</a:t>
            </a:r>
            <a:r>
              <a:rPr lang="en-US" sz="1600" dirty="0" smtClean="0">
                <a:latin typeface="DevLys 010" pitchFamily="2" charset="0"/>
              </a:rPr>
              <a:t> </a:t>
            </a:r>
            <a:r>
              <a:rPr lang="en-US" sz="1600" dirty="0" err="1" smtClean="0">
                <a:latin typeface="DevLys 010" pitchFamily="2" charset="0"/>
              </a:rPr>
              <a:t>U;kl</a:t>
            </a:r>
            <a:r>
              <a:rPr lang="en-US" sz="1600" dirty="0" smtClean="0">
                <a:latin typeface="DevLys 010" pitchFamily="2" charset="0"/>
              </a:rPr>
              <a:t> </a:t>
            </a:r>
            <a:r>
              <a:rPr lang="en-US" sz="1600" dirty="0" err="1" smtClean="0">
                <a:latin typeface="DevLys 010" pitchFamily="2" charset="0"/>
              </a:rPr>
              <a:t>vyoj</a:t>
            </a:r>
            <a:r>
              <a:rPr lang="en-US" sz="1600" dirty="0" smtClean="0">
                <a:latin typeface="DevLys 010" pitchFamily="2" charset="0"/>
              </a:rPr>
              <a:t> }</a:t>
            </a:r>
            <a:r>
              <a:rPr lang="en-US" sz="1600" dirty="0" err="1" smtClean="0">
                <a:latin typeface="DevLys 010" pitchFamily="2" charset="0"/>
              </a:rPr>
              <a:t>kjk</a:t>
            </a:r>
            <a:r>
              <a:rPr lang="en-US" sz="1600" dirty="0" smtClean="0">
                <a:latin typeface="DevLys 010" pitchFamily="2" charset="0"/>
              </a:rPr>
              <a:t> </a:t>
            </a:r>
            <a:r>
              <a:rPr lang="en-US" sz="1600" dirty="0" err="1" smtClean="0">
                <a:latin typeface="DevLys 010" pitchFamily="2" charset="0"/>
              </a:rPr>
              <a:t>djok;k</a:t>
            </a:r>
            <a:r>
              <a:rPr lang="en-US" sz="1600" dirty="0" smtClean="0">
                <a:latin typeface="DevLys 010" pitchFamily="2" charset="0"/>
              </a:rPr>
              <a:t> </a:t>
            </a:r>
            <a:r>
              <a:rPr lang="en-US" sz="1600" dirty="0" err="1" smtClean="0">
                <a:latin typeface="DevLys 010" pitchFamily="2" charset="0"/>
              </a:rPr>
              <a:t>tk</a:t>
            </a:r>
            <a:r>
              <a:rPr lang="en-US" sz="1600" dirty="0" smtClean="0">
                <a:latin typeface="DevLys 010" pitchFamily="2" charset="0"/>
              </a:rPr>
              <a:t> </a:t>
            </a:r>
            <a:r>
              <a:rPr lang="en-US" sz="1600" dirty="0" err="1" smtClean="0">
                <a:latin typeface="DevLys 010" pitchFamily="2" charset="0"/>
              </a:rPr>
              <a:t>jgk</a:t>
            </a:r>
            <a:r>
              <a:rPr lang="en-US" sz="1600" dirty="0" smtClean="0">
                <a:latin typeface="DevLys 010" pitchFamily="2" charset="0"/>
              </a:rPr>
              <a:t> </a:t>
            </a:r>
            <a:r>
              <a:rPr lang="en-US" sz="1600" dirty="0" err="1" smtClean="0">
                <a:latin typeface="DevLys 010" pitchFamily="2" charset="0"/>
              </a:rPr>
              <a:t>gSA</a:t>
            </a:r>
            <a:endParaRPr lang="en-US" sz="1600" dirty="0" smtClean="0">
              <a:latin typeface="DevLys 010" pitchFamily="2" charset="0"/>
            </a:endParaRPr>
          </a:p>
          <a:p>
            <a:pPr lvl="0"/>
            <a:r>
              <a:rPr lang="en-US" sz="1600" dirty="0" err="1" smtClean="0">
                <a:latin typeface="DevLys 010" pitchFamily="2" charset="0"/>
              </a:rPr>
              <a:t>gfjr</a:t>
            </a:r>
            <a:r>
              <a:rPr lang="en-US" sz="1600" dirty="0" smtClean="0">
                <a:latin typeface="DevLys 010" pitchFamily="2" charset="0"/>
              </a:rPr>
              <a:t> </a:t>
            </a:r>
            <a:r>
              <a:rPr lang="en-US" sz="1600" dirty="0" err="1" smtClean="0">
                <a:latin typeface="DevLys 010" pitchFamily="2" charset="0"/>
              </a:rPr>
              <a:t>LFky</a:t>
            </a:r>
            <a:r>
              <a:rPr lang="en-US" sz="1600" dirty="0" smtClean="0">
                <a:latin typeface="DevLys 010" pitchFamily="2" charset="0"/>
              </a:rPr>
              <a:t> </a:t>
            </a:r>
            <a:r>
              <a:rPr lang="en-US" sz="1600" dirty="0" err="1" smtClean="0">
                <a:latin typeface="DevLys 010" pitchFamily="2" charset="0"/>
              </a:rPr>
              <a:t>vkSj</a:t>
            </a:r>
            <a:r>
              <a:rPr lang="en-US" sz="1600" dirty="0" smtClean="0">
                <a:latin typeface="DevLys 010" pitchFamily="2" charset="0"/>
              </a:rPr>
              <a:t> </a:t>
            </a:r>
            <a:r>
              <a:rPr lang="en-US" sz="1600" dirty="0" err="1" smtClean="0">
                <a:latin typeface="DevLys 010" pitchFamily="2" charset="0"/>
              </a:rPr>
              <a:t>ikdZ</a:t>
            </a:r>
            <a:r>
              <a:rPr lang="en-US" sz="1600" dirty="0" smtClean="0">
                <a:latin typeface="DevLys 010" pitchFamily="2" charset="0"/>
              </a:rPr>
              <a:t>&amp; </a:t>
            </a:r>
            <a:r>
              <a:rPr lang="en-US" sz="1600" dirty="0" err="1" smtClean="0">
                <a:latin typeface="DevLys 010" pitchFamily="2" charset="0"/>
              </a:rPr>
              <a:t>mDr</a:t>
            </a:r>
            <a:r>
              <a:rPr lang="en-US" sz="1600" dirty="0" smtClean="0">
                <a:latin typeface="DevLys 010" pitchFamily="2" charset="0"/>
              </a:rPr>
              <a:t> </a:t>
            </a:r>
            <a:r>
              <a:rPr lang="en-US" sz="1600" dirty="0" err="1" smtClean="0">
                <a:latin typeface="DevLys 010" pitchFamily="2" charset="0"/>
              </a:rPr>
              <a:t>dk;Z</a:t>
            </a:r>
            <a:r>
              <a:rPr lang="en-US" sz="1600" dirty="0" smtClean="0">
                <a:latin typeface="DevLys 010" pitchFamily="2" charset="0"/>
              </a:rPr>
              <a:t> dh </a:t>
            </a:r>
            <a:r>
              <a:rPr lang="en-US" sz="1600" dirty="0" err="1" smtClean="0">
                <a:latin typeface="DevLys 010" pitchFamily="2" charset="0"/>
              </a:rPr>
              <a:t>Mhihvkj</a:t>
            </a:r>
            <a:r>
              <a:rPr lang="en-US" sz="1600" dirty="0" smtClean="0">
                <a:latin typeface="DevLys 010" pitchFamily="2" charset="0"/>
              </a:rPr>
              <a:t> </a:t>
            </a:r>
            <a:r>
              <a:rPr lang="en-US" sz="1600" dirty="0" err="1" smtClean="0">
                <a:latin typeface="DevLys 010" pitchFamily="2" charset="0"/>
              </a:rPr>
              <a:t>cukbZ</a:t>
            </a:r>
            <a:r>
              <a:rPr lang="en-US" sz="1600" dirty="0" smtClean="0">
                <a:latin typeface="DevLys 010" pitchFamily="2" charset="0"/>
              </a:rPr>
              <a:t> </a:t>
            </a:r>
            <a:r>
              <a:rPr lang="en-US" sz="1600" dirty="0" err="1" smtClean="0">
                <a:latin typeface="DevLys 010" pitchFamily="2" charset="0"/>
              </a:rPr>
              <a:t>tkdj</a:t>
            </a:r>
            <a:r>
              <a:rPr lang="en-US" sz="1600" dirty="0" smtClean="0">
                <a:latin typeface="DevLys 010" pitchFamily="2" charset="0"/>
              </a:rPr>
              <a:t> </a:t>
            </a:r>
            <a:r>
              <a:rPr lang="en-US" sz="1200" dirty="0" err="1" smtClean="0">
                <a:latin typeface="Times"/>
              </a:rPr>
              <a:t>RUDSICO</a:t>
            </a:r>
            <a:r>
              <a:rPr lang="en-US" sz="1400" dirty="0" smtClean="0">
                <a:latin typeface="Times"/>
              </a:rPr>
              <a:t> </a:t>
            </a:r>
            <a:r>
              <a:rPr lang="en-US" sz="1200" dirty="0" err="1" smtClean="0">
                <a:latin typeface="Times"/>
              </a:rPr>
              <a:t>JAIPUR</a:t>
            </a:r>
            <a:r>
              <a:rPr lang="en-US" sz="1200" dirty="0" smtClean="0">
                <a:latin typeface="Times"/>
              </a:rPr>
              <a:t> </a:t>
            </a:r>
            <a:r>
              <a:rPr lang="en-US" sz="1600" dirty="0" err="1" smtClean="0">
                <a:latin typeface="DevLys 010" pitchFamily="2" charset="0"/>
              </a:rPr>
              <a:t>esa</a:t>
            </a:r>
            <a:r>
              <a:rPr lang="en-US" sz="1600" dirty="0" smtClean="0">
                <a:latin typeface="DevLys 010" pitchFamily="2" charset="0"/>
              </a:rPr>
              <a:t> </a:t>
            </a:r>
            <a:r>
              <a:rPr lang="en-US" sz="1600" dirty="0" err="1" smtClean="0">
                <a:latin typeface="DevLys 010" pitchFamily="2" charset="0"/>
              </a:rPr>
              <a:t>izLrqr</a:t>
            </a:r>
            <a:r>
              <a:rPr lang="en-US" sz="1600" dirty="0" smtClean="0">
                <a:latin typeface="DevLys 010" pitchFamily="2" charset="0"/>
              </a:rPr>
              <a:t> </a:t>
            </a:r>
            <a:r>
              <a:rPr lang="en-US" sz="1600" dirty="0" err="1" smtClean="0">
                <a:latin typeface="DevLys 010" pitchFamily="2" charset="0"/>
              </a:rPr>
              <a:t>dj</a:t>
            </a:r>
            <a:r>
              <a:rPr lang="en-US" sz="1600" dirty="0" smtClean="0">
                <a:latin typeface="DevLys 010" pitchFamily="2" charset="0"/>
              </a:rPr>
              <a:t> </a:t>
            </a:r>
            <a:r>
              <a:rPr lang="en-US" sz="1600" dirty="0" err="1" smtClean="0">
                <a:latin typeface="DevLys 010" pitchFamily="2" charset="0"/>
              </a:rPr>
              <a:t>nh</a:t>
            </a:r>
            <a:r>
              <a:rPr lang="en-US" sz="1600" dirty="0" smtClean="0">
                <a:latin typeface="DevLys 010" pitchFamily="2" charset="0"/>
              </a:rPr>
              <a:t> </a:t>
            </a:r>
            <a:r>
              <a:rPr lang="en-US" sz="1600" dirty="0" err="1" smtClean="0">
                <a:latin typeface="DevLys 010" pitchFamily="2" charset="0"/>
              </a:rPr>
              <a:t>xbZ</a:t>
            </a:r>
            <a:r>
              <a:rPr lang="en-US" sz="1600" dirty="0" smtClean="0">
                <a:latin typeface="DevLys 010" pitchFamily="2" charset="0"/>
              </a:rPr>
              <a:t> </a:t>
            </a:r>
            <a:r>
              <a:rPr lang="en-US" sz="1600" dirty="0" err="1" smtClean="0">
                <a:latin typeface="DevLys 010" pitchFamily="2" charset="0"/>
              </a:rPr>
              <a:t>gSA</a:t>
            </a:r>
            <a:r>
              <a:rPr lang="en-US" sz="1600" dirty="0" smtClean="0">
                <a:latin typeface="DevLys 010" pitchFamily="2" charset="0"/>
              </a:rPr>
              <a:t> </a:t>
            </a:r>
            <a:r>
              <a:rPr lang="en-US" sz="1600" dirty="0" err="1" smtClean="0">
                <a:latin typeface="DevLys 010" pitchFamily="2" charset="0"/>
              </a:rPr>
              <a:t>Lohd`fr</a:t>
            </a:r>
            <a:r>
              <a:rPr lang="en-US" sz="1600" dirty="0" smtClean="0">
                <a:latin typeface="DevLys 010" pitchFamily="2" charset="0"/>
              </a:rPr>
              <a:t> </a:t>
            </a:r>
            <a:r>
              <a:rPr lang="en-US" sz="1600" dirty="0" err="1" smtClean="0">
                <a:latin typeface="DevLys 010" pitchFamily="2" charset="0"/>
              </a:rPr>
              <a:t>i’pkr</a:t>
            </a:r>
            <a:r>
              <a:rPr lang="en-US" sz="1600" dirty="0" smtClean="0">
                <a:latin typeface="DevLys 010" pitchFamily="2" charset="0"/>
              </a:rPr>
              <a:t>~ </a:t>
            </a:r>
            <a:r>
              <a:rPr lang="en-US" sz="1600" dirty="0" err="1" smtClean="0">
                <a:latin typeface="DevLys 010" pitchFamily="2" charset="0"/>
              </a:rPr>
              <a:t>dk;Z</a:t>
            </a:r>
            <a:r>
              <a:rPr lang="en-US" sz="1600" dirty="0" smtClean="0">
                <a:latin typeface="DevLys 010" pitchFamily="2" charset="0"/>
              </a:rPr>
              <a:t> </a:t>
            </a:r>
            <a:r>
              <a:rPr lang="en-US" sz="1600" dirty="0" err="1" smtClean="0">
                <a:latin typeface="DevLys 010" pitchFamily="2" charset="0"/>
              </a:rPr>
              <a:t>djok;k</a:t>
            </a:r>
            <a:r>
              <a:rPr lang="en-US" sz="1600" dirty="0" smtClean="0">
                <a:latin typeface="DevLys 010" pitchFamily="2" charset="0"/>
              </a:rPr>
              <a:t> </a:t>
            </a:r>
            <a:r>
              <a:rPr lang="en-US" sz="1600" dirty="0" err="1" smtClean="0">
                <a:latin typeface="DevLys 010" pitchFamily="2" charset="0"/>
              </a:rPr>
              <a:t>tkosxkA</a:t>
            </a:r>
            <a:r>
              <a:rPr lang="en-US" sz="1600" dirty="0" smtClean="0">
                <a:latin typeface="DevLys 010" pitchFamily="2" charset="0"/>
              </a:rPr>
              <a:t> </a:t>
            </a:r>
          </a:p>
          <a:p>
            <a:pPr algn="just"/>
            <a:endParaRPr lang="en-IN" dirty="0">
              <a:latin typeface="DevLys 010" pitchFamily="2" charset="0"/>
            </a:endParaRPr>
          </a:p>
        </p:txBody>
      </p:sp>
      <p:sp>
        <p:nvSpPr>
          <p:cNvPr id="13" name="Rectangle 12"/>
          <p:cNvSpPr/>
          <p:nvPr/>
        </p:nvSpPr>
        <p:spPr>
          <a:xfrm>
            <a:off x="1066800" y="4419601"/>
            <a:ext cx="5486400" cy="1569660"/>
          </a:xfrm>
          <a:prstGeom prst="rect">
            <a:avLst/>
          </a:prstGeom>
          <a:solidFill>
            <a:srgbClr val="FFFFCC"/>
          </a:solidFill>
        </p:spPr>
        <p:txBody>
          <a:bodyPr wrap="square">
            <a:spAutoFit/>
          </a:bodyPr>
          <a:lstStyle/>
          <a:p>
            <a:pPr algn="just"/>
            <a:r>
              <a:rPr lang="en-US" sz="1600" b="1" dirty="0" err="1" smtClean="0">
                <a:latin typeface="DevLys 010" pitchFamily="2" charset="0"/>
                <a:ea typeface="Calibri" pitchFamily="34" charset="0"/>
                <a:cs typeface="Mangal" pitchFamily="18" charset="0"/>
              </a:rPr>
              <a:t>jktLFkku</a:t>
            </a:r>
            <a:r>
              <a:rPr lang="en-US" sz="1600" b="1" dirty="0" smtClean="0">
                <a:latin typeface="DevLys 010" pitchFamily="2" charset="0"/>
                <a:ea typeface="Calibri" pitchFamily="34" charset="0"/>
                <a:cs typeface="Mangal" pitchFamily="18" charset="0"/>
              </a:rPr>
              <a:t> </a:t>
            </a:r>
            <a:r>
              <a:rPr lang="en-US" sz="1600" b="1" dirty="0" err="1" smtClean="0">
                <a:latin typeface="DevLys 010" pitchFamily="2" charset="0"/>
                <a:ea typeface="Calibri" pitchFamily="34" charset="0"/>
                <a:cs typeface="Mangal" pitchFamily="18" charset="0"/>
              </a:rPr>
              <a:t>lEidZ</a:t>
            </a:r>
            <a:r>
              <a:rPr lang="en-US" sz="1600" b="1" dirty="0" smtClean="0">
                <a:latin typeface="DevLys 010" pitchFamily="2" charset="0"/>
                <a:ea typeface="Calibri" pitchFamily="34" charset="0"/>
                <a:cs typeface="Mangal" pitchFamily="18" charset="0"/>
              </a:rPr>
              <a:t> </a:t>
            </a:r>
            <a:r>
              <a:rPr lang="en-US" sz="1600" dirty="0" smtClean="0">
                <a:latin typeface="DevLys 010" pitchFamily="2" charset="0"/>
                <a:ea typeface="Calibri" pitchFamily="34" charset="0"/>
                <a:cs typeface="Mangal" pitchFamily="18" charset="0"/>
              </a:rPr>
              <a:t>%&amp; </a:t>
            </a:r>
            <a:r>
              <a:rPr lang="en-US" sz="1600" dirty="0" err="1" smtClean="0">
                <a:latin typeface="DevLys 010" pitchFamily="2" charset="0"/>
                <a:ea typeface="Calibri" pitchFamily="34" charset="0"/>
                <a:cs typeface="Mangal" pitchFamily="18" charset="0"/>
              </a:rPr>
              <a:t>uxj</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ifj"kn</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kjk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jktLFkku</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lEidZ</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ij</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ntZ</a:t>
            </a:r>
            <a:r>
              <a:rPr lang="en-US" sz="1600" dirty="0" smtClean="0">
                <a:latin typeface="DevLys 010" pitchFamily="2" charset="0"/>
                <a:ea typeface="Calibri" pitchFamily="34" charset="0"/>
                <a:cs typeface="Mangal" pitchFamily="18" charset="0"/>
              </a:rPr>
              <a:t> izdj.kks </a:t>
            </a:r>
            <a:r>
              <a:rPr lang="en-US" sz="1600" dirty="0" err="1" smtClean="0">
                <a:latin typeface="DevLys 010" pitchFamily="2" charset="0"/>
                <a:ea typeface="Calibri" pitchFamily="34" charset="0"/>
                <a:cs typeface="Mangal" pitchFamily="18" charset="0"/>
              </a:rPr>
              <a:t>dk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fuLrkj.k</a:t>
            </a:r>
            <a:r>
              <a:rPr lang="en-US" sz="1600" dirty="0" smtClean="0">
                <a:latin typeface="DevLys 010" pitchFamily="2" charset="0"/>
                <a:ea typeface="Calibri" pitchFamily="34" charset="0"/>
                <a:cs typeface="Mangal" pitchFamily="18" charset="0"/>
              </a:rPr>
              <a:t> le;&amp;le; </a:t>
            </a:r>
            <a:r>
              <a:rPr lang="en-US" sz="1600" dirty="0" err="1" smtClean="0">
                <a:latin typeface="DevLys 010" pitchFamily="2" charset="0"/>
                <a:ea typeface="Calibri" pitchFamily="34" charset="0"/>
                <a:cs typeface="Mangal" pitchFamily="18" charset="0"/>
              </a:rPr>
              <a:t>ij</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fd;k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tk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jgk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gSAorZeku</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esa</a:t>
            </a:r>
            <a:r>
              <a:rPr lang="en-US" sz="1600" dirty="0" smtClean="0">
                <a:latin typeface="DevLys 010" pitchFamily="2" charset="0"/>
                <a:ea typeface="Calibri" pitchFamily="34" charset="0"/>
                <a:cs typeface="Mangal" pitchFamily="18" charset="0"/>
              </a:rPr>
              <a:t> </a:t>
            </a:r>
            <a:r>
              <a:rPr lang="en-US" sz="1600" dirty="0" smtClean="0">
                <a:latin typeface="DevLys 010" pitchFamily="2" charset="0"/>
              </a:rPr>
              <a:t>'</a:t>
            </a:r>
            <a:r>
              <a:rPr lang="en-US" sz="1600" dirty="0" err="1" smtClean="0">
                <a:latin typeface="DevLys 010" pitchFamily="2" charset="0"/>
              </a:rPr>
              <a:t>kgj</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esa</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fofHHku</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foHkkxks</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ds</a:t>
            </a:r>
            <a:r>
              <a:rPr lang="en-US" sz="1600" dirty="0" smtClean="0">
                <a:latin typeface="DevLys 010" pitchFamily="2" charset="0"/>
                <a:ea typeface="Calibri" pitchFamily="34" charset="0"/>
                <a:cs typeface="Mangal" pitchFamily="18" charset="0"/>
              </a:rPr>
              <a:t> izdj.kks </a:t>
            </a:r>
            <a:r>
              <a:rPr lang="en-US" sz="1600" dirty="0" err="1" smtClean="0">
                <a:latin typeface="DevLys 010" pitchFamily="2" charset="0"/>
                <a:ea typeface="Calibri" pitchFamily="34" charset="0"/>
                <a:cs typeface="Mangal" pitchFamily="18" charset="0"/>
              </a:rPr>
              <a:t>dk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ifj"kn</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ds</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vf</a:t>
            </a:r>
            <a:r>
              <a:rPr lang="en-US" sz="1600" dirty="0" smtClean="0">
                <a:latin typeface="DevLys 010" pitchFamily="2" charset="0"/>
                <a:ea typeface="Calibri" pitchFamily="34" charset="0"/>
                <a:cs typeface="Mangal" pitchFamily="18" charset="0"/>
              </a:rPr>
              <a:t>/</a:t>
            </a:r>
            <a:r>
              <a:rPr lang="en-US" sz="1600" dirty="0" err="1" smtClean="0">
                <a:latin typeface="DevLys 010" pitchFamily="2" charset="0"/>
                <a:ea typeface="Calibri" pitchFamily="34" charset="0"/>
                <a:cs typeface="Mangal" pitchFamily="18" charset="0"/>
              </a:rPr>
              <a:t>kdkfj;ksa</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oa</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deZpkfj;ksa</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kjk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izR;sd</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izdj.k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ds</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fuLrkj.k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gasrq</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HkkSfrd</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lR;kiu</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dj</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jktLFkku</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lEidZ</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iksVZy</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ij</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vku</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ykbu</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lR;kiu</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dk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dk;Z</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fd;k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tk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jgk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gSAorZeku</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esa</a:t>
            </a:r>
            <a:r>
              <a:rPr lang="en-US" sz="1600" dirty="0" smtClean="0">
                <a:latin typeface="DevLys 010" pitchFamily="2" charset="0"/>
                <a:ea typeface="Calibri" pitchFamily="34" charset="0"/>
                <a:cs typeface="Mangal" pitchFamily="18" charset="0"/>
              </a:rPr>
              <a:t> 159 izdj.kks </a:t>
            </a:r>
            <a:r>
              <a:rPr lang="en-US" sz="1600" dirty="0" err="1" smtClean="0">
                <a:latin typeface="DevLys 010" pitchFamily="2" charset="0"/>
                <a:ea typeface="Calibri" pitchFamily="34" charset="0"/>
                <a:cs typeface="Mangal" pitchFamily="18" charset="0"/>
              </a:rPr>
              <a:t>dk</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HkkSfrd</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lR;kiu</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dk;Z</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izxfr</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ij</a:t>
            </a:r>
            <a:r>
              <a:rPr lang="en-US" sz="1600" dirty="0" smtClean="0">
                <a:latin typeface="DevLys 010" pitchFamily="2" charset="0"/>
                <a:ea typeface="Calibri" pitchFamily="34" charset="0"/>
                <a:cs typeface="Mangal" pitchFamily="18" charset="0"/>
              </a:rPr>
              <a:t> </a:t>
            </a:r>
            <a:r>
              <a:rPr lang="en-US" sz="1600" dirty="0" err="1" smtClean="0">
                <a:latin typeface="DevLys 010" pitchFamily="2" charset="0"/>
                <a:ea typeface="Calibri" pitchFamily="34" charset="0"/>
                <a:cs typeface="Mangal" pitchFamily="18" charset="0"/>
              </a:rPr>
              <a:t>gSA</a:t>
            </a:r>
            <a:endParaRPr lang="en-IN" sz="1600" dirty="0">
              <a:latin typeface="DevLys 010" pitchFamily="2" charset="0"/>
            </a:endParaRPr>
          </a:p>
        </p:txBody>
      </p:sp>
      <p:sp>
        <p:nvSpPr>
          <p:cNvPr id="14" name="Rectangle 13"/>
          <p:cNvSpPr/>
          <p:nvPr/>
        </p:nvSpPr>
        <p:spPr>
          <a:xfrm>
            <a:off x="1066800" y="2819400"/>
            <a:ext cx="5562600" cy="1477328"/>
          </a:xfrm>
          <a:prstGeom prst="rect">
            <a:avLst/>
          </a:prstGeom>
          <a:solidFill>
            <a:schemeClr val="accent6">
              <a:lumMod val="40000"/>
              <a:lumOff val="60000"/>
            </a:schemeClr>
          </a:solidFill>
        </p:spPr>
        <p:txBody>
          <a:bodyPr wrap="square">
            <a:spAutoFit/>
          </a:bodyPr>
          <a:lstStyle/>
          <a:p>
            <a:pPr algn="just"/>
            <a:r>
              <a:rPr lang="en-US" sz="1500" b="1" dirty="0" err="1" smtClean="0">
                <a:latin typeface="DevLys 010" pitchFamily="2" charset="0"/>
              </a:rPr>
              <a:t>lhojst</a:t>
            </a:r>
            <a:r>
              <a:rPr lang="en-US" sz="1500" b="1" dirty="0" smtClean="0">
                <a:latin typeface="DevLys 010" pitchFamily="2" charset="0"/>
              </a:rPr>
              <a:t> </a:t>
            </a:r>
            <a:r>
              <a:rPr lang="en-US" sz="1500" b="1" dirty="0" err="1" smtClean="0">
                <a:latin typeface="DevLys 010" pitchFamily="2" charset="0"/>
              </a:rPr>
              <a:t>duSD’ku</a:t>
            </a:r>
            <a:r>
              <a:rPr lang="en-US" sz="1500" b="1" dirty="0" smtClean="0">
                <a:latin typeface="DevLys 010" pitchFamily="2" charset="0"/>
              </a:rPr>
              <a:t> </a:t>
            </a:r>
            <a:r>
              <a:rPr lang="en-US" sz="1500" b="1" dirty="0" err="1" smtClean="0">
                <a:latin typeface="DevLys 010" pitchFamily="2" charset="0"/>
              </a:rPr>
              <a:t>f’kfoj</a:t>
            </a:r>
            <a:r>
              <a:rPr lang="en-US" sz="1500" dirty="0" smtClean="0">
                <a:latin typeface="DevLys 010" pitchFamily="2" charset="0"/>
              </a:rPr>
              <a:t> %&amp;</a:t>
            </a:r>
            <a:r>
              <a:rPr lang="en-US" sz="1500" dirty="0" err="1" smtClean="0">
                <a:latin typeface="DevLys 010" pitchFamily="2" charset="0"/>
              </a:rPr>
              <a:t>vyoj</a:t>
            </a:r>
            <a:r>
              <a:rPr lang="en-US" sz="1500" dirty="0" smtClean="0">
                <a:latin typeface="DevLys 010" pitchFamily="2" charset="0"/>
              </a:rPr>
              <a:t> '</a:t>
            </a:r>
            <a:r>
              <a:rPr lang="en-US" sz="1500" dirty="0" err="1" smtClean="0">
                <a:latin typeface="DevLys 010" pitchFamily="2" charset="0"/>
              </a:rPr>
              <a:t>kgj</a:t>
            </a:r>
            <a:r>
              <a:rPr lang="en-US" sz="1500" dirty="0" smtClean="0">
                <a:latin typeface="DevLys 010" pitchFamily="2" charset="0"/>
              </a:rPr>
              <a:t> </a:t>
            </a:r>
            <a:r>
              <a:rPr lang="en-US" sz="1500" dirty="0" err="1" smtClean="0">
                <a:latin typeface="DevLys 010" pitchFamily="2" charset="0"/>
              </a:rPr>
              <a:t>esa</a:t>
            </a:r>
            <a:r>
              <a:rPr lang="en-US" sz="1500" dirty="0" smtClean="0">
                <a:latin typeface="DevLys 010" pitchFamily="2" charset="0"/>
              </a:rPr>
              <a:t> </a:t>
            </a:r>
            <a:r>
              <a:rPr lang="en-US" sz="1100" b="1" dirty="0" smtClean="0">
                <a:latin typeface="Times" pitchFamily="18" charset="0"/>
                <a:cs typeface="Times New Roman" pitchFamily="18" charset="0"/>
              </a:rPr>
              <a:t>RUIDP</a:t>
            </a:r>
            <a:r>
              <a:rPr lang="en-US" sz="1500" dirty="0" smtClean="0">
                <a:latin typeface="Times" pitchFamily="18" charset="0"/>
                <a:cs typeface="Times New Roman" pitchFamily="18" charset="0"/>
              </a:rPr>
              <a:t> </a:t>
            </a:r>
            <a:r>
              <a:rPr lang="en-US" sz="1500" dirty="0" smtClean="0">
                <a:latin typeface="DevLys 010" pitchFamily="2" charset="0"/>
              </a:rPr>
              <a:t>}</a:t>
            </a:r>
            <a:r>
              <a:rPr lang="en-US" sz="1500" dirty="0" err="1" smtClean="0">
                <a:latin typeface="DevLys 010" pitchFamily="2" charset="0"/>
              </a:rPr>
              <a:t>kjk</a:t>
            </a:r>
            <a:r>
              <a:rPr lang="en-US" sz="1500" dirty="0" smtClean="0">
                <a:latin typeface="DevLys 010" pitchFamily="2" charset="0"/>
              </a:rPr>
              <a:t> '</a:t>
            </a:r>
            <a:r>
              <a:rPr lang="en-US" sz="1500" dirty="0" err="1" smtClean="0">
                <a:latin typeface="DevLys 010" pitchFamily="2" charset="0"/>
              </a:rPr>
              <a:t>kgj</a:t>
            </a:r>
            <a:r>
              <a:rPr lang="en-US" sz="1500" dirty="0" smtClean="0">
                <a:latin typeface="DevLys 010" pitchFamily="2" charset="0"/>
              </a:rPr>
              <a:t> dh 19 </a:t>
            </a:r>
            <a:r>
              <a:rPr lang="en-US" sz="1500" dirty="0" err="1" smtClean="0">
                <a:latin typeface="DevLys 010" pitchFamily="2" charset="0"/>
              </a:rPr>
              <a:t>dkyksfu;ksa</a:t>
            </a:r>
            <a:r>
              <a:rPr lang="en-US" sz="1500" dirty="0" smtClean="0">
                <a:latin typeface="DevLys 010" pitchFamily="2" charset="0"/>
              </a:rPr>
              <a:t> </a:t>
            </a:r>
            <a:r>
              <a:rPr lang="en-US" sz="1500" dirty="0" err="1" smtClean="0">
                <a:latin typeface="DevLys 010" pitchFamily="2" charset="0"/>
              </a:rPr>
              <a:t>esa</a:t>
            </a:r>
            <a:r>
              <a:rPr lang="en-US" sz="1500" dirty="0" smtClean="0">
                <a:latin typeface="DevLys 010" pitchFamily="2" charset="0"/>
              </a:rPr>
              <a:t> </a:t>
            </a:r>
            <a:r>
              <a:rPr lang="en-US" sz="1500" dirty="0" err="1" smtClean="0">
                <a:latin typeface="DevLys 010" pitchFamily="2" charset="0"/>
              </a:rPr>
              <a:t>lhoj</a:t>
            </a:r>
            <a:r>
              <a:rPr lang="en-US" sz="1500" dirty="0" smtClean="0">
                <a:latin typeface="DevLys 010" pitchFamily="2" charset="0"/>
              </a:rPr>
              <a:t> </a:t>
            </a:r>
            <a:r>
              <a:rPr lang="en-US" sz="1500" dirty="0" err="1" smtClean="0">
                <a:latin typeface="DevLys 010" pitchFamily="2" charset="0"/>
              </a:rPr>
              <a:t>ykbZusa</a:t>
            </a:r>
            <a:r>
              <a:rPr lang="en-US" sz="1500" dirty="0" smtClean="0">
                <a:latin typeface="DevLys 010" pitchFamily="2" charset="0"/>
              </a:rPr>
              <a:t> </a:t>
            </a:r>
            <a:r>
              <a:rPr lang="en-US" sz="1500" dirty="0" err="1" smtClean="0">
                <a:latin typeface="DevLys 010" pitchFamily="2" charset="0"/>
              </a:rPr>
              <a:t>Mkyh</a:t>
            </a:r>
            <a:r>
              <a:rPr lang="en-US" sz="1500" dirty="0" smtClean="0">
                <a:latin typeface="DevLys 010" pitchFamily="2" charset="0"/>
              </a:rPr>
              <a:t> </a:t>
            </a:r>
            <a:r>
              <a:rPr lang="en-US" sz="1500" dirty="0" err="1" smtClean="0">
                <a:latin typeface="DevLys 010" pitchFamily="2" charset="0"/>
              </a:rPr>
              <a:t>tk</a:t>
            </a:r>
            <a:r>
              <a:rPr lang="en-US" sz="1500" dirty="0" smtClean="0">
                <a:latin typeface="DevLys 010" pitchFamily="2" charset="0"/>
              </a:rPr>
              <a:t> </a:t>
            </a:r>
            <a:r>
              <a:rPr lang="en-US" sz="1500" dirty="0" err="1" smtClean="0">
                <a:latin typeface="DevLys 010" pitchFamily="2" charset="0"/>
              </a:rPr>
              <a:t>jgh</a:t>
            </a:r>
            <a:r>
              <a:rPr lang="en-US" sz="1500" dirty="0" smtClean="0">
                <a:latin typeface="DevLys 010" pitchFamily="2" charset="0"/>
              </a:rPr>
              <a:t> </a:t>
            </a:r>
            <a:r>
              <a:rPr lang="en-US" sz="1500" dirty="0" err="1" smtClean="0">
                <a:latin typeface="DevLys 010" pitchFamily="2" charset="0"/>
              </a:rPr>
              <a:t>gSaA</a:t>
            </a:r>
            <a:r>
              <a:rPr lang="en-US" sz="1500" dirty="0" smtClean="0">
                <a:latin typeface="DevLys 010" pitchFamily="2" charset="0"/>
              </a:rPr>
              <a:t> </a:t>
            </a:r>
            <a:r>
              <a:rPr lang="en-US" sz="1500" dirty="0" err="1" smtClean="0">
                <a:latin typeface="DevLys 010" pitchFamily="2" charset="0"/>
              </a:rPr>
              <a:t>orZeku</a:t>
            </a:r>
            <a:r>
              <a:rPr lang="en-US" sz="1500" dirty="0" smtClean="0">
                <a:latin typeface="DevLys 010" pitchFamily="2" charset="0"/>
              </a:rPr>
              <a:t> </a:t>
            </a:r>
            <a:r>
              <a:rPr lang="en-US" sz="1500" dirty="0" err="1" smtClean="0">
                <a:latin typeface="DevLys 010" pitchFamily="2" charset="0"/>
              </a:rPr>
              <a:t>esa</a:t>
            </a:r>
            <a:r>
              <a:rPr lang="en-US" sz="1500" dirty="0" smtClean="0">
                <a:latin typeface="DevLys 010" pitchFamily="2" charset="0"/>
              </a:rPr>
              <a:t> </a:t>
            </a:r>
            <a:r>
              <a:rPr lang="en-US" sz="1100" b="1" dirty="0" smtClean="0">
                <a:latin typeface="Times" pitchFamily="18" charset="0"/>
                <a:cs typeface="Times New Roman" pitchFamily="18" charset="0"/>
              </a:rPr>
              <a:t>RUIDP</a:t>
            </a:r>
            <a:r>
              <a:rPr lang="en-US" sz="1500" b="1" dirty="0" smtClean="0">
                <a:latin typeface="Times" pitchFamily="18" charset="0"/>
                <a:cs typeface="Times New Roman" pitchFamily="18" charset="0"/>
              </a:rPr>
              <a:t> </a:t>
            </a:r>
            <a:r>
              <a:rPr lang="en-US" sz="1500" b="1" dirty="0" smtClean="0">
                <a:latin typeface="DevLys 010" pitchFamily="2" charset="0"/>
                <a:cs typeface="Times New Roman" pitchFamily="18" charset="0"/>
              </a:rPr>
              <a:t> </a:t>
            </a:r>
            <a:r>
              <a:rPr lang="en-US" sz="1500" dirty="0" smtClean="0">
                <a:latin typeface="DevLys 010" pitchFamily="2" charset="0"/>
              </a:rPr>
              <a:t>}</a:t>
            </a:r>
            <a:r>
              <a:rPr lang="en-US" sz="1500" dirty="0" err="1" smtClean="0">
                <a:latin typeface="DevLys 010" pitchFamily="2" charset="0"/>
              </a:rPr>
              <a:t>kjk</a:t>
            </a:r>
            <a:r>
              <a:rPr lang="en-US" sz="1500" dirty="0" smtClean="0">
                <a:latin typeface="DevLys 010" pitchFamily="2" charset="0"/>
              </a:rPr>
              <a:t> 19 </a:t>
            </a:r>
            <a:r>
              <a:rPr lang="en-US" sz="1500" dirty="0" err="1" smtClean="0">
                <a:latin typeface="DevLys 010" pitchFamily="2" charset="0"/>
              </a:rPr>
              <a:t>es</a:t>
            </a:r>
            <a:r>
              <a:rPr lang="en-US" sz="1500" dirty="0" smtClean="0">
                <a:latin typeface="DevLys 010" pitchFamily="2" charset="0"/>
              </a:rPr>
              <a:t> </a:t>
            </a:r>
            <a:r>
              <a:rPr lang="en-US" sz="1500" dirty="0" err="1" smtClean="0">
                <a:latin typeface="DevLys 010" pitchFamily="2" charset="0"/>
              </a:rPr>
              <a:t>ls</a:t>
            </a:r>
            <a:r>
              <a:rPr lang="en-US" sz="1500" dirty="0" smtClean="0">
                <a:latin typeface="DevLys 010" pitchFamily="2" charset="0"/>
              </a:rPr>
              <a:t> 13 </a:t>
            </a:r>
            <a:r>
              <a:rPr lang="en-US" sz="1500" dirty="0" err="1" smtClean="0">
                <a:latin typeface="DevLys 010" pitchFamily="2" charset="0"/>
              </a:rPr>
              <a:t>dkyksfu;ksa</a:t>
            </a:r>
            <a:r>
              <a:rPr lang="en-US" sz="1500" dirty="0" smtClean="0">
                <a:latin typeface="DevLys 010" pitchFamily="2" charset="0"/>
              </a:rPr>
              <a:t> </a:t>
            </a:r>
            <a:r>
              <a:rPr lang="en-US" sz="1500" dirty="0" err="1" smtClean="0">
                <a:latin typeface="DevLys 010" pitchFamily="2" charset="0"/>
              </a:rPr>
              <a:t>esa</a:t>
            </a:r>
            <a:r>
              <a:rPr lang="en-US" sz="1500" dirty="0" smtClean="0">
                <a:latin typeface="DevLys 010" pitchFamily="2" charset="0"/>
              </a:rPr>
              <a:t> </a:t>
            </a:r>
            <a:r>
              <a:rPr lang="en-US" sz="1500" dirty="0" err="1" smtClean="0">
                <a:latin typeface="DevLys 010" pitchFamily="2" charset="0"/>
              </a:rPr>
              <a:t>lhoj</a:t>
            </a:r>
            <a:r>
              <a:rPr lang="en-US" sz="1500" dirty="0" smtClean="0">
                <a:latin typeface="DevLys 010" pitchFamily="2" charset="0"/>
              </a:rPr>
              <a:t> </a:t>
            </a:r>
            <a:r>
              <a:rPr lang="en-US" sz="1500" dirty="0" err="1" smtClean="0">
                <a:latin typeface="DevLys 010" pitchFamily="2" charset="0"/>
              </a:rPr>
              <a:t>ykbZusa</a:t>
            </a:r>
            <a:r>
              <a:rPr lang="en-US" sz="1500" dirty="0" smtClean="0">
                <a:latin typeface="DevLys 010" pitchFamily="2" charset="0"/>
              </a:rPr>
              <a:t> </a:t>
            </a:r>
            <a:r>
              <a:rPr lang="en-US" sz="1500" dirty="0" err="1" smtClean="0">
                <a:latin typeface="DevLys 010" pitchFamily="2" charset="0"/>
              </a:rPr>
              <a:t>Mkyus</a:t>
            </a:r>
            <a:r>
              <a:rPr lang="en-US" sz="1500" dirty="0" smtClean="0">
                <a:latin typeface="DevLys 010" pitchFamily="2" charset="0"/>
              </a:rPr>
              <a:t> </a:t>
            </a:r>
            <a:r>
              <a:rPr lang="en-US" sz="1500" dirty="0" err="1" smtClean="0">
                <a:latin typeface="DevLys 010" pitchFamily="2" charset="0"/>
              </a:rPr>
              <a:t>ds</a:t>
            </a:r>
            <a:r>
              <a:rPr lang="en-US" sz="1500" dirty="0" smtClean="0">
                <a:latin typeface="DevLys 010" pitchFamily="2" charset="0"/>
              </a:rPr>
              <a:t> </a:t>
            </a:r>
            <a:r>
              <a:rPr lang="en-US" sz="1500" dirty="0" err="1" smtClean="0">
                <a:latin typeface="DevLys 010" pitchFamily="2" charset="0"/>
              </a:rPr>
              <a:t>ckn</a:t>
            </a:r>
            <a:r>
              <a:rPr lang="en-US" sz="1500" dirty="0" smtClean="0">
                <a:latin typeface="DevLys 010" pitchFamily="2" charset="0"/>
              </a:rPr>
              <a:t> </a:t>
            </a:r>
            <a:r>
              <a:rPr lang="en-US" sz="1500" dirty="0" err="1" smtClean="0">
                <a:latin typeface="DevLys 010" pitchFamily="2" charset="0"/>
              </a:rPr>
              <a:t>uxj</a:t>
            </a:r>
            <a:r>
              <a:rPr lang="en-US" sz="1500" dirty="0" smtClean="0">
                <a:latin typeface="DevLys 010" pitchFamily="2" charset="0"/>
              </a:rPr>
              <a:t> </a:t>
            </a:r>
            <a:r>
              <a:rPr lang="en-US" sz="1500" dirty="0" err="1" smtClean="0">
                <a:latin typeface="DevLys 010" pitchFamily="2" charset="0"/>
              </a:rPr>
              <a:t>ifj"kn</a:t>
            </a:r>
            <a:r>
              <a:rPr lang="en-US" sz="1500" dirty="0" smtClean="0">
                <a:latin typeface="DevLys 010" pitchFamily="2" charset="0"/>
              </a:rPr>
              <a:t> }</a:t>
            </a:r>
            <a:r>
              <a:rPr lang="en-US" sz="1500" dirty="0" err="1" smtClean="0">
                <a:latin typeface="DevLys 010" pitchFamily="2" charset="0"/>
              </a:rPr>
              <a:t>kjk</a:t>
            </a:r>
            <a:r>
              <a:rPr lang="en-US" sz="1500" dirty="0" smtClean="0">
                <a:latin typeface="DevLys 010" pitchFamily="2" charset="0"/>
              </a:rPr>
              <a:t> {</a:t>
            </a:r>
            <a:r>
              <a:rPr lang="en-US" sz="1500" dirty="0" err="1" smtClean="0">
                <a:latin typeface="DevLys 010" pitchFamily="2" charset="0"/>
              </a:rPr>
              <a:t>ks</a:t>
            </a:r>
            <a:r>
              <a:rPr lang="en-US" sz="1500" dirty="0" smtClean="0">
                <a:latin typeface="DevLys 010" pitchFamily="2" charset="0"/>
              </a:rPr>
              <a:t>=</a:t>
            </a:r>
            <a:r>
              <a:rPr lang="en-US" sz="1500" dirty="0" err="1" smtClean="0">
                <a:latin typeface="DevLys 010" pitchFamily="2" charset="0"/>
              </a:rPr>
              <a:t>okj</a:t>
            </a:r>
            <a:r>
              <a:rPr lang="en-US" sz="1500" dirty="0" smtClean="0">
                <a:latin typeface="DevLys 010" pitchFamily="2" charset="0"/>
              </a:rPr>
              <a:t> </a:t>
            </a:r>
            <a:r>
              <a:rPr lang="en-US" sz="1500" dirty="0" err="1" smtClean="0">
                <a:latin typeface="DevLys 010" pitchFamily="2" charset="0"/>
              </a:rPr>
              <a:t>f’kfojks</a:t>
            </a:r>
            <a:r>
              <a:rPr lang="en-US" sz="1500" dirty="0" smtClean="0">
                <a:latin typeface="DevLys 010" pitchFamily="2" charset="0"/>
              </a:rPr>
              <a:t> </a:t>
            </a:r>
            <a:r>
              <a:rPr lang="en-US" sz="1500" dirty="0" err="1" smtClean="0">
                <a:latin typeface="DevLys 010" pitchFamily="2" charset="0"/>
              </a:rPr>
              <a:t>dk</a:t>
            </a:r>
            <a:r>
              <a:rPr lang="en-US" sz="1500" dirty="0" smtClean="0">
                <a:latin typeface="DevLys 010" pitchFamily="2" charset="0"/>
              </a:rPr>
              <a:t> </a:t>
            </a:r>
            <a:r>
              <a:rPr lang="en-US" sz="1500" dirty="0" err="1" smtClean="0">
                <a:latin typeface="DevLys 010" pitchFamily="2" charset="0"/>
              </a:rPr>
              <a:t>vk;kstu</a:t>
            </a:r>
            <a:r>
              <a:rPr lang="en-US" sz="1500" dirty="0" smtClean="0">
                <a:latin typeface="DevLys 010" pitchFamily="2" charset="0"/>
              </a:rPr>
              <a:t> </a:t>
            </a:r>
            <a:r>
              <a:rPr lang="en-US" sz="1500" dirty="0" err="1" smtClean="0">
                <a:latin typeface="DevLys 010" pitchFamily="2" charset="0"/>
              </a:rPr>
              <a:t>fd;k</a:t>
            </a:r>
            <a:r>
              <a:rPr lang="en-US" sz="1500" dirty="0" smtClean="0">
                <a:latin typeface="DevLys 010" pitchFamily="2" charset="0"/>
              </a:rPr>
              <a:t> </a:t>
            </a:r>
            <a:r>
              <a:rPr lang="en-US" sz="1500" dirty="0" err="1" smtClean="0">
                <a:latin typeface="DevLys 010" pitchFamily="2" charset="0"/>
              </a:rPr>
              <a:t>x;k</a:t>
            </a:r>
            <a:r>
              <a:rPr lang="en-US" sz="1500" dirty="0" smtClean="0">
                <a:latin typeface="DevLys 010" pitchFamily="2" charset="0"/>
              </a:rPr>
              <a:t>] </a:t>
            </a:r>
            <a:r>
              <a:rPr lang="en-US" sz="1500" dirty="0" err="1" smtClean="0">
                <a:latin typeface="DevLys 010" pitchFamily="2" charset="0"/>
              </a:rPr>
              <a:t>ftles</a:t>
            </a:r>
            <a:r>
              <a:rPr lang="en-US" sz="1500" dirty="0" smtClean="0">
                <a:latin typeface="DevLys 010" pitchFamily="2" charset="0"/>
              </a:rPr>
              <a:t> </a:t>
            </a:r>
            <a:r>
              <a:rPr lang="en-US" sz="1500" dirty="0" err="1" smtClean="0">
                <a:latin typeface="DevLys 010" pitchFamily="2" charset="0"/>
              </a:rPr>
              <a:t>ekpZ</a:t>
            </a:r>
            <a:r>
              <a:rPr lang="en-US" sz="1500" b="1" dirty="0" smtClean="0">
                <a:latin typeface="DevLys 010" pitchFamily="2" charset="0"/>
              </a:rPr>
              <a:t> </a:t>
            </a:r>
            <a:r>
              <a:rPr lang="en-US" sz="1500" dirty="0" err="1" smtClean="0">
                <a:latin typeface="DevLys 010" pitchFamily="2" charset="0"/>
              </a:rPr>
              <a:t>ekg</a:t>
            </a:r>
            <a:r>
              <a:rPr lang="en-US" sz="1500" dirty="0" smtClean="0">
                <a:latin typeface="DevLys 010" pitchFamily="2" charset="0"/>
              </a:rPr>
              <a:t> rd  </a:t>
            </a:r>
            <a:r>
              <a:rPr lang="en-US" sz="1500" dirty="0" err="1" smtClean="0">
                <a:latin typeface="DevLys 010" pitchFamily="2" charset="0"/>
              </a:rPr>
              <a:t>dqy</a:t>
            </a:r>
            <a:r>
              <a:rPr lang="en-US" sz="1500" dirty="0" smtClean="0">
                <a:latin typeface="DevLys 010" pitchFamily="2" charset="0"/>
              </a:rPr>
              <a:t> </a:t>
            </a:r>
            <a:r>
              <a:rPr lang="en-US" sz="1500" b="1" dirty="0" smtClean="0">
                <a:latin typeface="DevLys 010" pitchFamily="2" charset="0"/>
              </a:rPr>
              <a:t>2682 </a:t>
            </a:r>
            <a:r>
              <a:rPr lang="en-US" sz="1500" dirty="0" smtClean="0">
                <a:latin typeface="DevLys 010" pitchFamily="2" charset="0"/>
              </a:rPr>
              <a:t>?</a:t>
            </a:r>
            <a:r>
              <a:rPr lang="en-US" sz="1500" dirty="0" err="1" smtClean="0">
                <a:latin typeface="DevLys 010" pitchFamily="2" charset="0"/>
              </a:rPr>
              <a:t>kjks</a:t>
            </a:r>
            <a:r>
              <a:rPr lang="en-US" sz="1500" dirty="0" smtClean="0">
                <a:latin typeface="DevLys 010" pitchFamily="2" charset="0"/>
              </a:rPr>
              <a:t> </a:t>
            </a:r>
            <a:r>
              <a:rPr lang="en-US" sz="1500" dirty="0" err="1" smtClean="0">
                <a:latin typeface="DevLys 010" pitchFamily="2" charset="0"/>
              </a:rPr>
              <a:t>esa</a:t>
            </a:r>
            <a:r>
              <a:rPr lang="en-US" sz="1500" dirty="0" smtClean="0">
                <a:latin typeface="DevLys 010" pitchFamily="2" charset="0"/>
              </a:rPr>
              <a:t> </a:t>
            </a:r>
            <a:r>
              <a:rPr lang="en-US" sz="1500" dirty="0" err="1" smtClean="0">
                <a:latin typeface="DevLys 010" pitchFamily="2" charset="0"/>
              </a:rPr>
              <a:t>izksiVhZ</a:t>
            </a:r>
            <a:r>
              <a:rPr lang="en-US" sz="1500" dirty="0" smtClean="0">
                <a:latin typeface="DevLys 010" pitchFamily="2" charset="0"/>
              </a:rPr>
              <a:t> </a:t>
            </a:r>
            <a:r>
              <a:rPr lang="en-US" sz="1500" dirty="0" err="1" smtClean="0">
                <a:latin typeface="DevLys 010" pitchFamily="2" charset="0"/>
              </a:rPr>
              <a:t>duSD’ku</a:t>
            </a:r>
            <a:r>
              <a:rPr lang="en-US" sz="1500" b="1" dirty="0" smtClean="0">
                <a:latin typeface="DevLys 010" pitchFamily="2" charset="0"/>
              </a:rPr>
              <a:t> </a:t>
            </a:r>
            <a:r>
              <a:rPr lang="en-US" sz="1500" dirty="0" err="1" smtClean="0">
                <a:latin typeface="DevLys 010" pitchFamily="2" charset="0"/>
              </a:rPr>
              <a:t>tkjh</a:t>
            </a:r>
            <a:r>
              <a:rPr lang="en-US" sz="1500" b="1" dirty="0" smtClean="0">
                <a:latin typeface="DevLys 010" pitchFamily="2" charset="0"/>
              </a:rPr>
              <a:t> </a:t>
            </a:r>
            <a:r>
              <a:rPr lang="en-US" sz="1500" dirty="0" err="1" smtClean="0">
                <a:latin typeface="DevLys 010" pitchFamily="2" charset="0"/>
              </a:rPr>
              <a:t>fd;s</a:t>
            </a:r>
            <a:r>
              <a:rPr lang="en-US" sz="1500" dirty="0" smtClean="0">
                <a:latin typeface="DevLys 010" pitchFamily="2" charset="0"/>
              </a:rPr>
              <a:t> </a:t>
            </a:r>
            <a:r>
              <a:rPr lang="en-US" sz="1500" dirty="0" err="1" smtClean="0">
                <a:latin typeface="DevLys 010" pitchFamily="2" charset="0"/>
              </a:rPr>
              <a:t>tk</a:t>
            </a:r>
            <a:r>
              <a:rPr lang="en-US" sz="1500" dirty="0" smtClean="0">
                <a:latin typeface="DevLys 010" pitchFamily="2" charset="0"/>
              </a:rPr>
              <a:t> </a:t>
            </a:r>
            <a:r>
              <a:rPr lang="en-US" sz="1500" dirty="0" err="1" smtClean="0">
                <a:latin typeface="DevLys 010" pitchFamily="2" charset="0"/>
              </a:rPr>
              <a:t>pqds</a:t>
            </a:r>
            <a:r>
              <a:rPr lang="en-US" sz="1500" dirty="0" smtClean="0">
                <a:latin typeface="DevLys 010" pitchFamily="2" charset="0"/>
              </a:rPr>
              <a:t> </a:t>
            </a:r>
            <a:r>
              <a:rPr lang="en-US" sz="1500" dirty="0" err="1" smtClean="0">
                <a:latin typeface="DevLys 010" pitchFamily="2" charset="0"/>
              </a:rPr>
              <a:t>gSA</a:t>
            </a:r>
            <a:r>
              <a:rPr lang="en-US" sz="1500" dirty="0" smtClean="0">
                <a:latin typeface="DevLys 010" pitchFamily="2" charset="0"/>
              </a:rPr>
              <a:t> ,</a:t>
            </a:r>
            <a:r>
              <a:rPr lang="en-US" sz="1500" dirty="0" err="1" smtClean="0">
                <a:latin typeface="DevLys 010" pitchFamily="2" charset="0"/>
              </a:rPr>
              <a:t>oa</a:t>
            </a:r>
            <a:r>
              <a:rPr lang="en-US" sz="1500" dirty="0" smtClean="0">
                <a:latin typeface="DevLys 010" pitchFamily="2" charset="0"/>
              </a:rPr>
              <a:t> </a:t>
            </a:r>
            <a:r>
              <a:rPr lang="en-US" sz="1500" b="1" dirty="0" smtClean="0">
                <a:latin typeface="DevLys 010" pitchFamily="2" charset="0"/>
              </a:rPr>
              <a:t>1075</a:t>
            </a:r>
            <a:r>
              <a:rPr lang="en-US" sz="1500" dirty="0" smtClean="0">
                <a:latin typeface="DevLys 010" pitchFamily="2" charset="0"/>
              </a:rPr>
              <a:t> ?</a:t>
            </a:r>
            <a:r>
              <a:rPr lang="en-US" sz="1500" dirty="0" err="1" smtClean="0">
                <a:latin typeface="DevLys 010" pitchFamily="2" charset="0"/>
              </a:rPr>
              <a:t>kjks</a:t>
            </a:r>
            <a:r>
              <a:rPr lang="en-US" sz="1500" dirty="0" smtClean="0">
                <a:latin typeface="DevLys 010" pitchFamily="2" charset="0"/>
              </a:rPr>
              <a:t> </a:t>
            </a:r>
            <a:r>
              <a:rPr lang="en-US" sz="1500" dirty="0" err="1" smtClean="0">
                <a:latin typeface="DevLys 010" pitchFamily="2" charset="0"/>
              </a:rPr>
              <a:t>esa</a:t>
            </a:r>
            <a:r>
              <a:rPr lang="en-US" sz="1500" dirty="0" smtClean="0">
                <a:latin typeface="DevLys 010" pitchFamily="2" charset="0"/>
              </a:rPr>
              <a:t> </a:t>
            </a:r>
            <a:r>
              <a:rPr lang="en-US" sz="1500" dirty="0" err="1" smtClean="0">
                <a:latin typeface="DevLys 010" pitchFamily="2" charset="0"/>
              </a:rPr>
              <a:t>fQthdt</a:t>
            </a:r>
            <a:r>
              <a:rPr lang="en-US" sz="1500" dirty="0" smtClean="0">
                <a:latin typeface="DevLys 010" pitchFamily="2" charset="0"/>
              </a:rPr>
              <a:t> </a:t>
            </a:r>
            <a:r>
              <a:rPr lang="en-US" sz="1500" dirty="0" err="1" smtClean="0">
                <a:latin typeface="DevLys 010" pitchFamily="2" charset="0"/>
              </a:rPr>
              <a:t>duSD’ku</a:t>
            </a:r>
            <a:r>
              <a:rPr lang="en-US" sz="1500" dirty="0" smtClean="0">
                <a:latin typeface="DevLys 010" pitchFamily="2" charset="0"/>
              </a:rPr>
              <a:t> </a:t>
            </a:r>
            <a:r>
              <a:rPr lang="en-US" sz="1500" dirty="0" err="1" smtClean="0">
                <a:latin typeface="DevLys 010" pitchFamily="2" charset="0"/>
              </a:rPr>
              <a:t>gks</a:t>
            </a:r>
            <a:r>
              <a:rPr lang="en-US" sz="1500" dirty="0" smtClean="0">
                <a:latin typeface="DevLys 010" pitchFamily="2" charset="0"/>
              </a:rPr>
              <a:t> </a:t>
            </a:r>
            <a:r>
              <a:rPr lang="en-US" sz="1500" dirty="0" err="1" smtClean="0">
                <a:latin typeface="DevLys 010" pitchFamily="2" charset="0"/>
              </a:rPr>
              <a:t>pqds</a:t>
            </a:r>
            <a:r>
              <a:rPr lang="en-US" sz="1500" dirty="0" smtClean="0">
                <a:latin typeface="DevLys 010" pitchFamily="2" charset="0"/>
              </a:rPr>
              <a:t> </a:t>
            </a:r>
            <a:r>
              <a:rPr lang="en-US" sz="1500" dirty="0" err="1" smtClean="0">
                <a:latin typeface="DevLys 010" pitchFamily="2" charset="0"/>
              </a:rPr>
              <a:t>gS</a:t>
            </a:r>
            <a:r>
              <a:rPr lang="en-US" sz="1500" dirty="0" smtClean="0">
                <a:latin typeface="DevLys 010" pitchFamily="2" charset="0"/>
              </a:rPr>
              <a:t> </a:t>
            </a:r>
            <a:r>
              <a:rPr lang="en-US" sz="1500" dirty="0" err="1" smtClean="0">
                <a:latin typeface="DevLys 010" pitchFamily="2" charset="0"/>
              </a:rPr>
              <a:t>rFkk</a:t>
            </a:r>
            <a:r>
              <a:rPr lang="en-US" sz="1500" dirty="0" smtClean="0">
                <a:latin typeface="DevLys 010" pitchFamily="2" charset="0"/>
              </a:rPr>
              <a:t> </a:t>
            </a:r>
            <a:r>
              <a:rPr lang="en-US" sz="1500" dirty="0" err="1" smtClean="0">
                <a:latin typeface="DevLys 010" pitchFamily="2" charset="0"/>
              </a:rPr>
              <a:t>lhoj</a:t>
            </a:r>
            <a:r>
              <a:rPr lang="en-US" sz="1500" b="1" dirty="0" smtClean="0">
                <a:latin typeface="DevLys 010" pitchFamily="2" charset="0"/>
              </a:rPr>
              <a:t> </a:t>
            </a:r>
            <a:r>
              <a:rPr lang="en-US" sz="1500" dirty="0" err="1" smtClean="0">
                <a:latin typeface="DevLys 010" pitchFamily="2" charset="0"/>
              </a:rPr>
              <a:t>duSD’ku</a:t>
            </a:r>
            <a:r>
              <a:rPr lang="en-US" sz="1500" b="1" dirty="0" smtClean="0">
                <a:latin typeface="DevLys 010" pitchFamily="2" charset="0"/>
              </a:rPr>
              <a:t> </a:t>
            </a:r>
            <a:r>
              <a:rPr lang="en-US" sz="1500" dirty="0" smtClean="0">
                <a:latin typeface="DevLys 010" pitchFamily="2" charset="0"/>
              </a:rPr>
              <a:t>ugh </a:t>
            </a:r>
            <a:r>
              <a:rPr lang="en-US" sz="1500" dirty="0" err="1" smtClean="0">
                <a:latin typeface="DevLys 010" pitchFamily="2" charset="0"/>
              </a:rPr>
              <a:t>ysus</a:t>
            </a:r>
            <a:r>
              <a:rPr lang="en-US" sz="1500" dirty="0" smtClean="0">
                <a:latin typeface="DevLys 010" pitchFamily="2" charset="0"/>
              </a:rPr>
              <a:t> </a:t>
            </a:r>
            <a:r>
              <a:rPr lang="en-US" sz="1500" dirty="0" err="1" smtClean="0">
                <a:latin typeface="DevLys 010" pitchFamily="2" charset="0"/>
              </a:rPr>
              <a:t>okys</a:t>
            </a:r>
            <a:r>
              <a:rPr lang="en-US" sz="1500" dirty="0" smtClean="0">
                <a:latin typeface="DevLys 010" pitchFamily="2" charset="0"/>
              </a:rPr>
              <a:t> 1152 </a:t>
            </a:r>
            <a:r>
              <a:rPr lang="en-US" sz="1500" dirty="0" err="1" smtClean="0">
                <a:latin typeface="DevLys 010" pitchFamily="2" charset="0"/>
              </a:rPr>
              <a:t>yksxks</a:t>
            </a:r>
            <a:r>
              <a:rPr lang="en-US" sz="1500" dirty="0" smtClean="0">
                <a:latin typeface="DevLys 010" pitchFamily="2" charset="0"/>
              </a:rPr>
              <a:t> </a:t>
            </a:r>
            <a:r>
              <a:rPr lang="en-US" sz="1500" dirty="0" err="1" smtClean="0">
                <a:latin typeface="DevLys 010" pitchFamily="2" charset="0"/>
              </a:rPr>
              <a:t>dks</a:t>
            </a:r>
            <a:r>
              <a:rPr lang="en-US" sz="1500" dirty="0" smtClean="0">
                <a:latin typeface="DevLys 010" pitchFamily="2" charset="0"/>
              </a:rPr>
              <a:t> </a:t>
            </a:r>
            <a:r>
              <a:rPr lang="en-US" sz="1500" dirty="0" err="1" smtClean="0">
                <a:latin typeface="DevLys 010" pitchFamily="2" charset="0"/>
              </a:rPr>
              <a:t>uksfVl</a:t>
            </a:r>
            <a:r>
              <a:rPr lang="en-US" sz="1500" dirty="0" smtClean="0">
                <a:latin typeface="DevLys 010" pitchFamily="2" charset="0"/>
              </a:rPr>
              <a:t> </a:t>
            </a:r>
            <a:r>
              <a:rPr lang="en-US" sz="1500" dirty="0" err="1" smtClean="0">
                <a:latin typeface="DevLys 010" pitchFamily="2" charset="0"/>
              </a:rPr>
              <a:t>tkjh</a:t>
            </a:r>
            <a:r>
              <a:rPr lang="en-US" sz="1500" dirty="0" smtClean="0">
                <a:latin typeface="DevLys 010" pitchFamily="2" charset="0"/>
              </a:rPr>
              <a:t> </a:t>
            </a:r>
            <a:r>
              <a:rPr lang="en-US" sz="1500" dirty="0" err="1" smtClean="0">
                <a:latin typeface="DevLys 010" pitchFamily="2" charset="0"/>
              </a:rPr>
              <a:t>fd;s</a:t>
            </a:r>
            <a:r>
              <a:rPr lang="en-US" sz="1500" dirty="0" smtClean="0">
                <a:latin typeface="DevLys 010" pitchFamily="2" charset="0"/>
              </a:rPr>
              <a:t> </a:t>
            </a:r>
            <a:r>
              <a:rPr lang="en-US" sz="1500" dirty="0" err="1" smtClean="0">
                <a:latin typeface="DevLys 010" pitchFamily="2" charset="0"/>
              </a:rPr>
              <a:t>tk</a:t>
            </a:r>
            <a:r>
              <a:rPr lang="en-US" sz="1500" dirty="0" smtClean="0">
                <a:latin typeface="DevLys 010" pitchFamily="2" charset="0"/>
              </a:rPr>
              <a:t> </a:t>
            </a:r>
            <a:r>
              <a:rPr lang="en-US" sz="1500" dirty="0" err="1" smtClean="0">
                <a:latin typeface="DevLys 010" pitchFamily="2" charset="0"/>
              </a:rPr>
              <a:t>pqds</a:t>
            </a:r>
            <a:r>
              <a:rPr lang="en-US" sz="1500" dirty="0" smtClean="0">
                <a:latin typeface="DevLys 010" pitchFamily="2" charset="0"/>
              </a:rPr>
              <a:t> </a:t>
            </a:r>
            <a:r>
              <a:rPr lang="en-US" sz="1500" dirty="0" err="1" smtClean="0">
                <a:latin typeface="DevLys 010" pitchFamily="2" charset="0"/>
              </a:rPr>
              <a:t>gSA</a:t>
            </a:r>
            <a:r>
              <a:rPr lang="en-US" sz="1500" dirty="0" smtClean="0">
                <a:latin typeface="DevLys 010" pitchFamily="2" charset="0"/>
              </a:rPr>
              <a:t> </a:t>
            </a:r>
            <a:r>
              <a:rPr lang="en-US" sz="1500" dirty="0" err="1" smtClean="0">
                <a:latin typeface="DevLys 010" pitchFamily="2" charset="0"/>
              </a:rPr>
              <a:t>dk;Z</a:t>
            </a:r>
            <a:r>
              <a:rPr lang="en-US" sz="1500" dirty="0" smtClean="0">
                <a:latin typeface="DevLys 010" pitchFamily="2" charset="0"/>
              </a:rPr>
              <a:t> </a:t>
            </a:r>
            <a:r>
              <a:rPr lang="en-US" sz="1500" dirty="0" err="1" smtClean="0">
                <a:latin typeface="DevLys 010" pitchFamily="2" charset="0"/>
              </a:rPr>
              <a:t>izxfr</a:t>
            </a:r>
            <a:r>
              <a:rPr lang="en-US" sz="1500" dirty="0" smtClean="0">
                <a:latin typeface="DevLys 010" pitchFamily="2" charset="0"/>
              </a:rPr>
              <a:t> </a:t>
            </a:r>
            <a:r>
              <a:rPr lang="en-US" sz="1500" dirty="0" err="1" smtClean="0">
                <a:latin typeface="DevLys 010" pitchFamily="2" charset="0"/>
              </a:rPr>
              <a:t>ij</a:t>
            </a:r>
            <a:r>
              <a:rPr lang="en-US" sz="1500" dirty="0" smtClean="0">
                <a:latin typeface="DevLys 010" pitchFamily="2" charset="0"/>
              </a:rPr>
              <a:t> </a:t>
            </a:r>
            <a:r>
              <a:rPr lang="en-US" sz="1500" smtClean="0">
                <a:latin typeface="DevLys 010" pitchFamily="2" charset="0"/>
              </a:rPr>
              <a:t>gSA</a:t>
            </a:r>
            <a:endParaRPr lang="en-IN" sz="1500" dirty="0">
              <a:latin typeface="DevLys 010" pitchFamily="2" charset="0"/>
            </a:endParaRPr>
          </a:p>
        </p:txBody>
      </p:sp>
      <p:sp>
        <p:nvSpPr>
          <p:cNvPr id="12" name="Rectangle 11"/>
          <p:cNvSpPr/>
          <p:nvPr/>
        </p:nvSpPr>
        <p:spPr>
          <a:xfrm>
            <a:off x="2743200" y="6172200"/>
            <a:ext cx="3733800" cy="2862322"/>
          </a:xfrm>
          <a:prstGeom prst="rect">
            <a:avLst/>
          </a:prstGeom>
          <a:solidFill>
            <a:srgbClr val="FF9966"/>
          </a:solidFill>
        </p:spPr>
        <p:txBody>
          <a:bodyPr wrap="square">
            <a:spAutoFit/>
          </a:bodyPr>
          <a:lstStyle/>
          <a:p>
            <a:pPr algn="just"/>
            <a:r>
              <a:rPr lang="en-US" b="1" dirty="0" err="1" smtClean="0">
                <a:latin typeface="DevLys 010" pitchFamily="2" charset="0"/>
                <a:ea typeface="Times New Roman" pitchFamily="18" charset="0"/>
                <a:cs typeface="Times New Roman" pitchFamily="18" charset="0"/>
              </a:rPr>
              <a:t>Hkkek’kkg</a:t>
            </a:r>
            <a:r>
              <a:rPr lang="en-US" b="1" dirty="0" smtClean="0">
                <a:latin typeface="DevLys 010" pitchFamily="2" charset="0"/>
                <a:ea typeface="Times New Roman" pitchFamily="18" charset="0"/>
                <a:cs typeface="Times New Roman" pitchFamily="18" charset="0"/>
              </a:rPr>
              <a:t> </a:t>
            </a:r>
            <a:r>
              <a:rPr lang="en-US" b="1" dirty="0" err="1" smtClean="0">
                <a:latin typeface="DevLys 010" pitchFamily="2" charset="0"/>
                <a:ea typeface="Times New Roman" pitchFamily="18" charset="0"/>
                <a:cs typeface="Times New Roman" pitchFamily="18" charset="0"/>
              </a:rPr>
              <a:t>lhfMax</a:t>
            </a:r>
            <a:r>
              <a:rPr lang="en-US" b="1" dirty="0" smtClean="0">
                <a:latin typeface="DevLys 010" pitchFamily="2" charset="0"/>
                <a:ea typeface="Times New Roman" pitchFamily="18" charset="0"/>
                <a:cs typeface="Times New Roman" pitchFamily="18" charset="0"/>
              </a:rPr>
              <a:t>%&amp; </a:t>
            </a:r>
            <a:r>
              <a:rPr lang="en-US" dirty="0" err="1" smtClean="0">
                <a:latin typeface="DevLys 010" pitchFamily="2" charset="0"/>
              </a:rPr>
              <a:t>uxj</a:t>
            </a:r>
            <a:r>
              <a:rPr lang="en-US" dirty="0" smtClean="0">
                <a:latin typeface="DevLys 010" pitchFamily="2" charset="0"/>
              </a:rPr>
              <a:t> </a:t>
            </a:r>
            <a:r>
              <a:rPr lang="en-US" dirty="0" err="1" smtClean="0">
                <a:latin typeface="DevLys 010" pitchFamily="2" charset="0"/>
              </a:rPr>
              <a:t>ifj"kn</a:t>
            </a:r>
            <a:r>
              <a:rPr lang="en-US" dirty="0" smtClean="0">
                <a:latin typeface="DevLys 010" pitchFamily="2" charset="0"/>
              </a:rPr>
              <a:t> }</a:t>
            </a:r>
            <a:r>
              <a:rPr lang="en-US" dirty="0" err="1" smtClean="0">
                <a:latin typeface="DevLys 010" pitchFamily="2" charset="0"/>
              </a:rPr>
              <a:t>kjk</a:t>
            </a:r>
            <a:r>
              <a:rPr lang="en-US" dirty="0" smtClean="0">
                <a:latin typeface="DevLys 010" pitchFamily="2" charset="0"/>
              </a:rPr>
              <a:t> </a:t>
            </a:r>
            <a:r>
              <a:rPr lang="en-US" dirty="0" err="1" smtClean="0">
                <a:latin typeface="DevLys 010" pitchFamily="2" charset="0"/>
              </a:rPr>
              <a:t>Hkkek’kkg</a:t>
            </a:r>
            <a:r>
              <a:rPr lang="en-US" dirty="0" smtClean="0">
                <a:latin typeface="DevLys 010" pitchFamily="2" charset="0"/>
              </a:rPr>
              <a:t> ;</a:t>
            </a:r>
            <a:r>
              <a:rPr lang="en-US" dirty="0" err="1" smtClean="0">
                <a:latin typeface="DevLys 010" pitchFamily="2" charset="0"/>
              </a:rPr>
              <a:t>kstukUrxZr</a:t>
            </a:r>
            <a:r>
              <a:rPr lang="en-US" dirty="0" smtClean="0">
                <a:latin typeface="DevLys 010" pitchFamily="2" charset="0"/>
              </a:rPr>
              <a:t> 11&amp;02&amp;2016 </a:t>
            </a:r>
            <a:r>
              <a:rPr lang="en-US" dirty="0" err="1" smtClean="0">
                <a:latin typeface="DevLys 010" pitchFamily="2" charset="0"/>
              </a:rPr>
              <a:t>ls</a:t>
            </a:r>
            <a:r>
              <a:rPr lang="en-US" dirty="0" smtClean="0">
                <a:latin typeface="DevLys 010" pitchFamily="2" charset="0"/>
              </a:rPr>
              <a:t> </a:t>
            </a:r>
            <a:r>
              <a:rPr lang="en-US" dirty="0" err="1" smtClean="0">
                <a:latin typeface="DevLys 010" pitchFamily="2" charset="0"/>
              </a:rPr>
              <a:t>lkekftd</a:t>
            </a:r>
            <a:r>
              <a:rPr lang="en-US" dirty="0" smtClean="0">
                <a:latin typeface="DevLys 010" pitchFamily="2" charset="0"/>
              </a:rPr>
              <a:t> </a:t>
            </a:r>
            <a:r>
              <a:rPr lang="en-US" dirty="0" err="1" smtClean="0">
                <a:latin typeface="DevLys 010" pitchFamily="2" charset="0"/>
              </a:rPr>
              <a:t>lqj</a:t>
            </a:r>
            <a:r>
              <a:rPr lang="en-US" dirty="0" smtClean="0">
                <a:latin typeface="DevLys 010" pitchFamily="2" charset="0"/>
              </a:rPr>
              <a:t>{</a:t>
            </a:r>
            <a:r>
              <a:rPr lang="en-US" dirty="0" err="1" smtClean="0">
                <a:latin typeface="DevLys 010" pitchFamily="2" charset="0"/>
              </a:rPr>
              <a:t>kk</a:t>
            </a:r>
            <a:r>
              <a:rPr lang="en-US" dirty="0" smtClean="0">
                <a:latin typeface="DevLys 010" pitchFamily="2" charset="0"/>
              </a:rPr>
              <a:t> </a:t>
            </a:r>
            <a:r>
              <a:rPr lang="en-US" dirty="0" err="1" smtClean="0">
                <a:latin typeface="DevLys 010" pitchFamily="2" charset="0"/>
              </a:rPr>
              <a:t>isa’ku</a:t>
            </a:r>
            <a:r>
              <a:rPr lang="en-US" dirty="0" smtClean="0">
                <a:latin typeface="DevLys 010" pitchFamily="2" charset="0"/>
              </a:rPr>
              <a:t> ,</a:t>
            </a:r>
            <a:r>
              <a:rPr lang="en-US" dirty="0" err="1" smtClean="0">
                <a:latin typeface="DevLys 010" pitchFamily="2" charset="0"/>
              </a:rPr>
              <a:t>oa</a:t>
            </a:r>
            <a:r>
              <a:rPr lang="en-US" dirty="0" smtClean="0">
                <a:latin typeface="DevLys 010" pitchFamily="2" charset="0"/>
              </a:rPr>
              <a:t> </a:t>
            </a:r>
            <a:r>
              <a:rPr lang="en-US" dirty="0" err="1" smtClean="0">
                <a:latin typeface="DevLys 010" pitchFamily="2" charset="0"/>
              </a:rPr>
              <a:t>jk’ku</a:t>
            </a:r>
            <a:r>
              <a:rPr lang="en-US" dirty="0" smtClean="0">
                <a:latin typeface="DevLys 010" pitchFamily="2" charset="0"/>
              </a:rPr>
              <a:t> </a:t>
            </a:r>
            <a:r>
              <a:rPr lang="en-US" dirty="0" err="1" smtClean="0">
                <a:latin typeface="DevLys 010" pitchFamily="2" charset="0"/>
              </a:rPr>
              <a:t>dkMZ</a:t>
            </a:r>
            <a:r>
              <a:rPr lang="en-US" dirty="0" smtClean="0">
                <a:latin typeface="DevLys 010" pitchFamily="2" charset="0"/>
              </a:rPr>
              <a:t> dh </a:t>
            </a:r>
            <a:r>
              <a:rPr lang="en-US" dirty="0" err="1" smtClean="0">
                <a:latin typeface="DevLys 010" pitchFamily="2" charset="0"/>
              </a:rPr>
              <a:t>lhfMax</a:t>
            </a:r>
            <a:r>
              <a:rPr lang="en-US" dirty="0" smtClean="0">
                <a:latin typeface="DevLys 010" pitchFamily="2" charset="0"/>
              </a:rPr>
              <a:t> </a:t>
            </a:r>
            <a:r>
              <a:rPr lang="en-US" dirty="0" err="1" smtClean="0">
                <a:latin typeface="DevLys 010" pitchFamily="2" charset="0"/>
              </a:rPr>
              <a:t>dk</a:t>
            </a:r>
            <a:r>
              <a:rPr lang="en-US" dirty="0" smtClean="0">
                <a:latin typeface="DevLys 010" pitchFamily="2" charset="0"/>
              </a:rPr>
              <a:t> </a:t>
            </a:r>
            <a:r>
              <a:rPr lang="en-US" dirty="0" err="1" smtClean="0">
                <a:latin typeface="DevLys 010" pitchFamily="2" charset="0"/>
              </a:rPr>
              <a:t>dk;Z</a:t>
            </a:r>
            <a:r>
              <a:rPr lang="en-US" dirty="0" smtClean="0">
                <a:latin typeface="DevLys 010" pitchFamily="2" charset="0"/>
              </a:rPr>
              <a:t> </a:t>
            </a:r>
            <a:r>
              <a:rPr lang="en-US" dirty="0" err="1" smtClean="0">
                <a:latin typeface="DevLys 010" pitchFamily="2" charset="0"/>
              </a:rPr>
              <a:t>fd;k</a:t>
            </a:r>
            <a:r>
              <a:rPr lang="en-US" dirty="0" smtClean="0">
                <a:latin typeface="DevLys 010" pitchFamily="2" charset="0"/>
              </a:rPr>
              <a:t> </a:t>
            </a:r>
            <a:r>
              <a:rPr lang="en-US" dirty="0" err="1" smtClean="0">
                <a:latin typeface="DevLys 010" pitchFamily="2" charset="0"/>
              </a:rPr>
              <a:t>tk</a:t>
            </a:r>
            <a:r>
              <a:rPr lang="en-US" dirty="0" smtClean="0">
                <a:latin typeface="DevLys 010" pitchFamily="2" charset="0"/>
              </a:rPr>
              <a:t> </a:t>
            </a:r>
            <a:r>
              <a:rPr lang="en-US" dirty="0" err="1" smtClean="0">
                <a:latin typeface="DevLys 010" pitchFamily="2" charset="0"/>
              </a:rPr>
              <a:t>jgk</a:t>
            </a:r>
            <a:r>
              <a:rPr lang="en-US" dirty="0" smtClean="0">
                <a:latin typeface="DevLys 010" pitchFamily="2" charset="0"/>
              </a:rPr>
              <a:t> </a:t>
            </a:r>
            <a:r>
              <a:rPr lang="en-US" dirty="0" err="1" smtClean="0">
                <a:latin typeface="DevLys 010" pitchFamily="2" charset="0"/>
              </a:rPr>
              <a:t>gSA</a:t>
            </a:r>
            <a:r>
              <a:rPr lang="en-US" dirty="0" smtClean="0">
                <a:latin typeface="DevLys 010" pitchFamily="2" charset="0"/>
              </a:rPr>
              <a:t> </a:t>
            </a:r>
            <a:r>
              <a:rPr lang="en-US" dirty="0" err="1" smtClean="0">
                <a:latin typeface="DevLys 010" pitchFamily="2" charset="0"/>
              </a:rPr>
              <a:t>orZeku</a:t>
            </a:r>
            <a:r>
              <a:rPr lang="en-US" dirty="0" smtClean="0">
                <a:latin typeface="DevLys 010" pitchFamily="2" charset="0"/>
              </a:rPr>
              <a:t> </a:t>
            </a:r>
            <a:r>
              <a:rPr lang="en-US" dirty="0" err="1" smtClean="0">
                <a:latin typeface="DevLys 010" pitchFamily="2" charset="0"/>
              </a:rPr>
              <a:t>esa</a:t>
            </a:r>
            <a:r>
              <a:rPr lang="en-US" dirty="0" smtClean="0">
                <a:latin typeface="DevLys 010" pitchFamily="2" charset="0"/>
              </a:rPr>
              <a:t> </a:t>
            </a:r>
            <a:r>
              <a:rPr lang="en-US" dirty="0" err="1" smtClean="0">
                <a:latin typeface="DevLys 010" pitchFamily="2" charset="0"/>
              </a:rPr>
              <a:t>lhfMax</a:t>
            </a:r>
            <a:r>
              <a:rPr lang="en-US" dirty="0" smtClean="0">
                <a:latin typeface="DevLys 010" pitchFamily="2" charset="0"/>
              </a:rPr>
              <a:t> </a:t>
            </a:r>
            <a:r>
              <a:rPr lang="en-US" dirty="0" err="1" smtClean="0">
                <a:latin typeface="DevLys 010" pitchFamily="2" charset="0"/>
              </a:rPr>
              <a:t>dk;Z</a:t>
            </a:r>
            <a:r>
              <a:rPr lang="en-US" dirty="0" smtClean="0">
                <a:latin typeface="DevLys 010" pitchFamily="2" charset="0"/>
              </a:rPr>
              <a:t> </a:t>
            </a:r>
            <a:r>
              <a:rPr lang="en-US" dirty="0" err="1" smtClean="0">
                <a:latin typeface="DevLys 010" pitchFamily="2" charset="0"/>
              </a:rPr>
              <a:t>gsrq</a:t>
            </a:r>
            <a:r>
              <a:rPr lang="en-US" dirty="0" smtClean="0">
                <a:latin typeface="DevLys 010" pitchFamily="2" charset="0"/>
              </a:rPr>
              <a:t> </a:t>
            </a:r>
            <a:r>
              <a:rPr lang="en-US" dirty="0" err="1" smtClean="0">
                <a:latin typeface="DevLys 010" pitchFamily="2" charset="0"/>
              </a:rPr>
              <a:t>dk;kZy</a:t>
            </a:r>
            <a:r>
              <a:rPr lang="en-US" dirty="0" smtClean="0">
                <a:latin typeface="DevLys 010" pitchFamily="2" charset="0"/>
              </a:rPr>
              <a:t>; </a:t>
            </a:r>
            <a:r>
              <a:rPr lang="en-US" dirty="0" err="1" smtClean="0">
                <a:latin typeface="DevLys 010" pitchFamily="2" charset="0"/>
              </a:rPr>
              <a:t>esa</a:t>
            </a:r>
            <a:r>
              <a:rPr lang="en-US" dirty="0" smtClean="0">
                <a:latin typeface="DevLys 010" pitchFamily="2" charset="0"/>
              </a:rPr>
              <a:t> </a:t>
            </a:r>
            <a:r>
              <a:rPr lang="en-US" dirty="0" err="1" smtClean="0">
                <a:latin typeface="DevLys 010" pitchFamily="2" charset="0"/>
              </a:rPr>
              <a:t>ykHkkfFkZ;ksa</a:t>
            </a:r>
            <a:r>
              <a:rPr lang="en-US" dirty="0" smtClean="0">
                <a:latin typeface="DevLys 010" pitchFamily="2" charset="0"/>
              </a:rPr>
              <a:t> </a:t>
            </a:r>
            <a:r>
              <a:rPr lang="en-US" dirty="0" err="1" smtClean="0">
                <a:latin typeface="DevLys 010" pitchFamily="2" charset="0"/>
              </a:rPr>
              <a:t>ls</a:t>
            </a:r>
            <a:r>
              <a:rPr lang="en-US" dirty="0" smtClean="0">
                <a:latin typeface="DevLys 010" pitchFamily="2" charset="0"/>
              </a:rPr>
              <a:t> </a:t>
            </a:r>
            <a:r>
              <a:rPr lang="en-US" dirty="0" err="1" smtClean="0">
                <a:latin typeface="DevLys 010" pitchFamily="2" charset="0"/>
              </a:rPr>
              <a:t>nLrkost</a:t>
            </a:r>
            <a:r>
              <a:rPr lang="en-US" dirty="0" smtClean="0">
                <a:latin typeface="DevLys 010" pitchFamily="2" charset="0"/>
              </a:rPr>
              <a:t> </a:t>
            </a:r>
            <a:r>
              <a:rPr lang="en-US" dirty="0" err="1" smtClean="0">
                <a:latin typeface="DevLys 010" pitchFamily="2" charset="0"/>
              </a:rPr>
              <a:t>izkIr</a:t>
            </a:r>
            <a:r>
              <a:rPr lang="en-US" dirty="0" smtClean="0">
                <a:latin typeface="DevLys 010" pitchFamily="2" charset="0"/>
              </a:rPr>
              <a:t> </a:t>
            </a:r>
            <a:r>
              <a:rPr lang="en-US" dirty="0" err="1" smtClean="0">
                <a:latin typeface="DevLys 010" pitchFamily="2" charset="0"/>
              </a:rPr>
              <a:t>fd;s</a:t>
            </a:r>
            <a:r>
              <a:rPr lang="en-US" dirty="0" smtClean="0">
                <a:latin typeface="DevLys 010" pitchFamily="2" charset="0"/>
              </a:rPr>
              <a:t> </a:t>
            </a:r>
            <a:r>
              <a:rPr lang="en-US" dirty="0" err="1" smtClean="0">
                <a:latin typeface="DevLys 010" pitchFamily="2" charset="0"/>
              </a:rPr>
              <a:t>tk</a:t>
            </a:r>
            <a:r>
              <a:rPr lang="en-US" dirty="0" smtClean="0">
                <a:latin typeface="DevLys 010" pitchFamily="2" charset="0"/>
              </a:rPr>
              <a:t> </a:t>
            </a:r>
            <a:r>
              <a:rPr lang="en-US" dirty="0" err="1" smtClean="0">
                <a:latin typeface="DevLys 010" pitchFamily="2" charset="0"/>
              </a:rPr>
              <a:t>jgs</a:t>
            </a:r>
            <a:r>
              <a:rPr lang="en-US" dirty="0" smtClean="0">
                <a:latin typeface="DevLys 010" pitchFamily="2" charset="0"/>
              </a:rPr>
              <a:t> </a:t>
            </a:r>
            <a:r>
              <a:rPr lang="en-US" dirty="0" err="1" smtClean="0">
                <a:latin typeface="DevLys 010" pitchFamily="2" charset="0"/>
              </a:rPr>
              <a:t>gSaA</a:t>
            </a:r>
            <a:r>
              <a:rPr lang="en-US" dirty="0" smtClean="0">
                <a:latin typeface="DevLys 010" pitchFamily="2" charset="0"/>
              </a:rPr>
              <a:t> </a:t>
            </a:r>
            <a:r>
              <a:rPr lang="en-US" dirty="0" err="1" smtClean="0">
                <a:latin typeface="DevLys 010" pitchFamily="2" charset="0"/>
              </a:rPr>
              <a:t>vc</a:t>
            </a:r>
            <a:r>
              <a:rPr lang="en-US" dirty="0" smtClean="0">
                <a:latin typeface="DevLys 010" pitchFamily="2" charset="0"/>
              </a:rPr>
              <a:t> rd 40]748 </a:t>
            </a:r>
            <a:r>
              <a:rPr lang="en-US" dirty="0" err="1" smtClean="0">
                <a:latin typeface="DevLys 010" pitchFamily="2" charset="0"/>
              </a:rPr>
              <a:t>jk’ku</a:t>
            </a:r>
            <a:r>
              <a:rPr lang="en-US" dirty="0" smtClean="0">
                <a:latin typeface="DevLys 010" pitchFamily="2" charset="0"/>
              </a:rPr>
              <a:t> </a:t>
            </a:r>
            <a:r>
              <a:rPr lang="en-US" dirty="0" err="1" smtClean="0">
                <a:latin typeface="DevLys 010" pitchFamily="2" charset="0"/>
              </a:rPr>
              <a:t>dkMksZa</a:t>
            </a:r>
            <a:r>
              <a:rPr lang="en-US" dirty="0" smtClean="0">
                <a:latin typeface="DevLys 010" pitchFamily="2" charset="0"/>
              </a:rPr>
              <a:t> dh </a:t>
            </a:r>
            <a:r>
              <a:rPr lang="en-US" dirty="0" err="1" smtClean="0">
                <a:latin typeface="DevLys 010" pitchFamily="2" charset="0"/>
              </a:rPr>
              <a:t>lhfMax</a:t>
            </a:r>
            <a:r>
              <a:rPr lang="en-US" dirty="0" smtClean="0">
                <a:latin typeface="DevLys 010" pitchFamily="2" charset="0"/>
              </a:rPr>
              <a:t> </a:t>
            </a:r>
            <a:r>
              <a:rPr lang="en-US" dirty="0" err="1" smtClean="0">
                <a:latin typeface="DevLys 010" pitchFamily="2" charset="0"/>
              </a:rPr>
              <a:t>dk</a:t>
            </a:r>
            <a:r>
              <a:rPr lang="en-US" dirty="0" smtClean="0">
                <a:latin typeface="DevLys 010" pitchFamily="2" charset="0"/>
              </a:rPr>
              <a:t> </a:t>
            </a:r>
            <a:r>
              <a:rPr lang="en-US" dirty="0" err="1" smtClean="0">
                <a:latin typeface="DevLys 010" pitchFamily="2" charset="0"/>
              </a:rPr>
              <a:t>dk;Z</a:t>
            </a:r>
            <a:r>
              <a:rPr lang="en-US" dirty="0" smtClean="0">
                <a:latin typeface="DevLys 010" pitchFamily="2" charset="0"/>
              </a:rPr>
              <a:t> </a:t>
            </a:r>
            <a:r>
              <a:rPr lang="en-US" dirty="0" err="1" smtClean="0">
                <a:latin typeface="DevLys 010" pitchFamily="2" charset="0"/>
              </a:rPr>
              <a:t>fd;k</a:t>
            </a:r>
            <a:r>
              <a:rPr lang="en-US" dirty="0" smtClean="0">
                <a:latin typeface="DevLys 010" pitchFamily="2" charset="0"/>
              </a:rPr>
              <a:t> </a:t>
            </a:r>
            <a:r>
              <a:rPr lang="en-US" dirty="0" err="1" smtClean="0">
                <a:latin typeface="DevLys 010" pitchFamily="2" charset="0"/>
              </a:rPr>
              <a:t>tk</a:t>
            </a:r>
            <a:r>
              <a:rPr lang="en-US" dirty="0" smtClean="0">
                <a:latin typeface="DevLys 010" pitchFamily="2" charset="0"/>
              </a:rPr>
              <a:t> </a:t>
            </a:r>
            <a:r>
              <a:rPr lang="en-US" dirty="0" err="1" smtClean="0">
                <a:latin typeface="DevLys 010" pitchFamily="2" charset="0"/>
              </a:rPr>
              <a:t>pqdk</a:t>
            </a:r>
            <a:r>
              <a:rPr lang="en-US" dirty="0" smtClean="0">
                <a:latin typeface="DevLys 010" pitchFamily="2" charset="0"/>
              </a:rPr>
              <a:t> </a:t>
            </a:r>
            <a:r>
              <a:rPr lang="en-US" dirty="0" err="1" smtClean="0">
                <a:latin typeface="DevLys 010" pitchFamily="2" charset="0"/>
              </a:rPr>
              <a:t>gS</a:t>
            </a:r>
            <a:r>
              <a:rPr lang="en-US" dirty="0" smtClean="0">
                <a:latin typeface="DevLys 010" pitchFamily="2" charset="0"/>
              </a:rPr>
              <a:t> </a:t>
            </a:r>
            <a:r>
              <a:rPr lang="en-US" dirty="0" err="1" smtClean="0">
                <a:latin typeface="DevLys 010" pitchFamily="2" charset="0"/>
              </a:rPr>
              <a:t>ftlesa</a:t>
            </a:r>
            <a:r>
              <a:rPr lang="en-US" dirty="0" smtClean="0">
                <a:latin typeface="DevLys 010" pitchFamily="2" charset="0"/>
              </a:rPr>
              <a:t> </a:t>
            </a:r>
            <a:r>
              <a:rPr lang="en-US" dirty="0" err="1" smtClean="0">
                <a:latin typeface="DevLys 010" pitchFamily="2" charset="0"/>
              </a:rPr>
              <a:t>ls</a:t>
            </a:r>
            <a:r>
              <a:rPr lang="en-US" dirty="0" smtClean="0">
                <a:latin typeface="DevLys 010" pitchFamily="2" charset="0"/>
              </a:rPr>
              <a:t> 30206 </a:t>
            </a:r>
            <a:r>
              <a:rPr lang="en-US" dirty="0" err="1" smtClean="0">
                <a:latin typeface="DevLys 010" pitchFamily="2" charset="0"/>
              </a:rPr>
              <a:t>jk’ku</a:t>
            </a:r>
            <a:r>
              <a:rPr lang="en-US" dirty="0" smtClean="0">
                <a:latin typeface="DevLys 010" pitchFamily="2" charset="0"/>
              </a:rPr>
              <a:t> </a:t>
            </a:r>
            <a:r>
              <a:rPr lang="en-US" dirty="0" err="1" smtClean="0">
                <a:latin typeface="DevLys 010" pitchFamily="2" charset="0"/>
              </a:rPr>
              <a:t>dkMZ</a:t>
            </a:r>
            <a:r>
              <a:rPr lang="en-US" dirty="0" smtClean="0">
                <a:latin typeface="DevLys 010" pitchFamily="2" charset="0"/>
              </a:rPr>
              <a:t> </a:t>
            </a:r>
            <a:r>
              <a:rPr lang="en-US" dirty="0" err="1" smtClean="0">
                <a:latin typeface="DevLys 010" pitchFamily="2" charset="0"/>
              </a:rPr>
              <a:t>jk"Vªh</a:t>
            </a:r>
            <a:r>
              <a:rPr lang="en-US" dirty="0" smtClean="0">
                <a:latin typeface="DevLys 010" pitchFamily="2" charset="0"/>
              </a:rPr>
              <a:t>; [</a:t>
            </a:r>
            <a:r>
              <a:rPr lang="en-US" dirty="0" err="1" smtClean="0">
                <a:latin typeface="DevLys 010" pitchFamily="2" charset="0"/>
              </a:rPr>
              <a:t>kk</a:t>
            </a:r>
            <a:r>
              <a:rPr lang="en-US" dirty="0" smtClean="0">
                <a:latin typeface="DevLys 010" pitchFamily="2" charset="0"/>
              </a:rPr>
              <a:t>| </a:t>
            </a:r>
            <a:r>
              <a:rPr lang="en-US" dirty="0" err="1" smtClean="0">
                <a:latin typeface="DevLys 010" pitchFamily="2" charset="0"/>
              </a:rPr>
              <a:t>lqj</a:t>
            </a:r>
            <a:r>
              <a:rPr lang="en-US" dirty="0" smtClean="0">
                <a:latin typeface="DevLys 010" pitchFamily="2" charset="0"/>
              </a:rPr>
              <a:t>{</a:t>
            </a:r>
            <a:r>
              <a:rPr lang="en-US" dirty="0" err="1" smtClean="0">
                <a:latin typeface="DevLys 010" pitchFamily="2" charset="0"/>
              </a:rPr>
              <a:t>kk</a:t>
            </a:r>
            <a:r>
              <a:rPr lang="en-US" dirty="0" smtClean="0">
                <a:latin typeface="DevLys 010" pitchFamily="2" charset="0"/>
              </a:rPr>
              <a:t> </a:t>
            </a:r>
            <a:r>
              <a:rPr lang="en-US" dirty="0" err="1" smtClean="0">
                <a:latin typeface="DevLys 010" pitchFamily="2" charset="0"/>
              </a:rPr>
              <a:t>esa</a:t>
            </a:r>
            <a:r>
              <a:rPr lang="en-US" dirty="0" smtClean="0">
                <a:latin typeface="DevLys 010" pitchFamily="2" charset="0"/>
              </a:rPr>
              <a:t> </a:t>
            </a:r>
            <a:r>
              <a:rPr lang="en-US" dirty="0" err="1" smtClean="0">
                <a:latin typeface="DevLys 010" pitchFamily="2" charset="0"/>
              </a:rPr>
              <a:t>p;fur</a:t>
            </a:r>
            <a:r>
              <a:rPr lang="en-US" dirty="0" smtClean="0">
                <a:latin typeface="DevLys 010" pitchFamily="2" charset="0"/>
              </a:rPr>
              <a:t> </a:t>
            </a:r>
            <a:r>
              <a:rPr lang="en-US" dirty="0" err="1" smtClean="0">
                <a:latin typeface="DevLys 010" pitchFamily="2" charset="0"/>
              </a:rPr>
              <a:t>gSA</a:t>
            </a:r>
            <a:r>
              <a:rPr lang="en-US" dirty="0" smtClean="0">
                <a:latin typeface="DevLys 010" pitchFamily="2" charset="0"/>
              </a:rPr>
              <a:t> </a:t>
            </a:r>
            <a:r>
              <a:rPr lang="en-US" dirty="0" err="1" smtClean="0">
                <a:latin typeface="DevLys 010" pitchFamily="2" charset="0"/>
              </a:rPr>
              <a:t>lkekftd</a:t>
            </a:r>
            <a:r>
              <a:rPr lang="en-US" dirty="0" smtClean="0">
                <a:latin typeface="DevLys 010" pitchFamily="2" charset="0"/>
              </a:rPr>
              <a:t> </a:t>
            </a:r>
            <a:r>
              <a:rPr lang="en-US" dirty="0" err="1" smtClean="0">
                <a:latin typeface="DevLys 010" pitchFamily="2" charset="0"/>
              </a:rPr>
              <a:t>lqj</a:t>
            </a:r>
            <a:r>
              <a:rPr lang="en-US" dirty="0" smtClean="0">
                <a:latin typeface="DevLys 010" pitchFamily="2" charset="0"/>
              </a:rPr>
              <a:t>{</a:t>
            </a:r>
            <a:r>
              <a:rPr lang="en-US" dirty="0" err="1" smtClean="0">
                <a:latin typeface="DevLys 010" pitchFamily="2" charset="0"/>
              </a:rPr>
              <a:t>kk</a:t>
            </a:r>
            <a:r>
              <a:rPr lang="en-US" dirty="0" smtClean="0">
                <a:latin typeface="DevLys 010" pitchFamily="2" charset="0"/>
              </a:rPr>
              <a:t> </a:t>
            </a:r>
            <a:r>
              <a:rPr lang="en-US" dirty="0" err="1" smtClean="0">
                <a:latin typeface="DevLys 010" pitchFamily="2" charset="0"/>
              </a:rPr>
              <a:t>isa’ku</a:t>
            </a:r>
            <a:r>
              <a:rPr lang="en-US" dirty="0" smtClean="0">
                <a:latin typeface="DevLys 010" pitchFamily="2" charset="0"/>
              </a:rPr>
              <a:t> </a:t>
            </a:r>
            <a:r>
              <a:rPr lang="en-US" dirty="0" err="1" smtClean="0">
                <a:latin typeface="DevLys 010" pitchFamily="2" charset="0"/>
              </a:rPr>
              <a:t>ds</a:t>
            </a:r>
            <a:r>
              <a:rPr lang="en-US" dirty="0" smtClean="0">
                <a:latin typeface="DevLys 010" pitchFamily="2" charset="0"/>
              </a:rPr>
              <a:t> 7295 </a:t>
            </a:r>
            <a:r>
              <a:rPr lang="en-US" dirty="0" err="1" smtClean="0">
                <a:latin typeface="DevLys 010" pitchFamily="2" charset="0"/>
              </a:rPr>
              <a:t>ykHkkfFkZ;ksa</a:t>
            </a:r>
            <a:r>
              <a:rPr lang="en-US" dirty="0" smtClean="0">
                <a:latin typeface="DevLys 010" pitchFamily="2" charset="0"/>
              </a:rPr>
              <a:t> dh </a:t>
            </a:r>
            <a:r>
              <a:rPr lang="en-US" dirty="0" err="1" smtClean="0">
                <a:latin typeface="DevLys 010" pitchFamily="2" charset="0"/>
              </a:rPr>
              <a:t>lhfMax</a:t>
            </a:r>
            <a:r>
              <a:rPr lang="en-US" dirty="0" smtClean="0">
                <a:latin typeface="DevLys 010" pitchFamily="2" charset="0"/>
              </a:rPr>
              <a:t> </a:t>
            </a:r>
            <a:r>
              <a:rPr lang="en-US" dirty="0" err="1" smtClean="0">
                <a:latin typeface="DevLys 010" pitchFamily="2" charset="0"/>
              </a:rPr>
              <a:t>dk</a:t>
            </a:r>
            <a:r>
              <a:rPr lang="en-US" dirty="0" smtClean="0">
                <a:latin typeface="DevLys 010" pitchFamily="2" charset="0"/>
              </a:rPr>
              <a:t> </a:t>
            </a:r>
            <a:r>
              <a:rPr lang="en-US" dirty="0" err="1" smtClean="0">
                <a:latin typeface="DevLys 010" pitchFamily="2" charset="0"/>
              </a:rPr>
              <a:t>dk;Z</a:t>
            </a:r>
            <a:r>
              <a:rPr lang="en-US" dirty="0" smtClean="0">
                <a:latin typeface="DevLys 010" pitchFamily="2" charset="0"/>
              </a:rPr>
              <a:t> </a:t>
            </a:r>
            <a:r>
              <a:rPr lang="en-US" dirty="0" err="1" smtClean="0">
                <a:latin typeface="DevLys 010" pitchFamily="2" charset="0"/>
              </a:rPr>
              <a:t>Hkh</a:t>
            </a:r>
            <a:r>
              <a:rPr lang="en-US" dirty="0" smtClean="0">
                <a:latin typeface="DevLys 010" pitchFamily="2" charset="0"/>
              </a:rPr>
              <a:t> </a:t>
            </a:r>
            <a:r>
              <a:rPr lang="en-US" dirty="0" err="1" smtClean="0">
                <a:latin typeface="DevLys 010" pitchFamily="2" charset="0"/>
              </a:rPr>
              <a:t>vc</a:t>
            </a:r>
            <a:r>
              <a:rPr lang="en-US" dirty="0" smtClean="0">
                <a:latin typeface="DevLys 010" pitchFamily="2" charset="0"/>
              </a:rPr>
              <a:t> rd </a:t>
            </a:r>
            <a:r>
              <a:rPr lang="en-US" dirty="0" err="1" smtClean="0">
                <a:latin typeface="DevLys 010" pitchFamily="2" charset="0"/>
              </a:rPr>
              <a:t>fd;k</a:t>
            </a:r>
            <a:r>
              <a:rPr lang="en-US" dirty="0" smtClean="0">
                <a:latin typeface="DevLys 010" pitchFamily="2" charset="0"/>
              </a:rPr>
              <a:t> </a:t>
            </a:r>
            <a:r>
              <a:rPr lang="en-US" dirty="0" err="1" smtClean="0">
                <a:latin typeface="DevLys 010" pitchFamily="2" charset="0"/>
              </a:rPr>
              <a:t>tk</a:t>
            </a:r>
            <a:r>
              <a:rPr lang="en-US" dirty="0" smtClean="0">
                <a:latin typeface="DevLys 010" pitchFamily="2" charset="0"/>
              </a:rPr>
              <a:t> </a:t>
            </a:r>
            <a:r>
              <a:rPr lang="en-US" dirty="0" err="1" smtClean="0">
                <a:latin typeface="DevLys 010" pitchFamily="2" charset="0"/>
              </a:rPr>
              <a:t>pqdk</a:t>
            </a:r>
            <a:r>
              <a:rPr lang="en-US" dirty="0" smtClean="0">
                <a:latin typeface="DevLys 010" pitchFamily="2" charset="0"/>
              </a:rPr>
              <a:t> </a:t>
            </a:r>
            <a:r>
              <a:rPr lang="en-US" dirty="0" err="1" smtClean="0">
                <a:latin typeface="DevLys 010" pitchFamily="2" charset="0"/>
              </a:rPr>
              <a:t>gSA</a:t>
            </a:r>
            <a:r>
              <a:rPr lang="en-US" dirty="0" smtClean="0">
                <a:latin typeface="DevLys 010" pitchFamily="2"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57400"/>
            <a:ext cx="5867400" cy="3886200"/>
          </a:xfrm>
          <a:solidFill>
            <a:schemeClr val="accent3">
              <a:lumMod val="40000"/>
              <a:lumOff val="60000"/>
            </a:schemeClr>
          </a:solidFill>
        </p:spPr>
        <p:txBody>
          <a:bodyPr>
            <a:noAutofit/>
          </a:bodyPr>
          <a:lstStyle/>
          <a:p>
            <a:pPr lvl="0" indent="457200" fontAlgn="base">
              <a:spcAft>
                <a:spcPct val="0"/>
              </a:spcAft>
            </a:pPr>
            <a:r>
              <a:rPr lang="en-US" sz="1800" b="1" dirty="0" err="1" smtClean="0">
                <a:solidFill>
                  <a:schemeClr val="tx1"/>
                </a:solidFill>
                <a:effectLst/>
                <a:latin typeface="DevLys 010" pitchFamily="2" charset="0"/>
                <a:ea typeface="Times New Roman" pitchFamily="18" charset="0"/>
                <a:cs typeface="Mangal" pitchFamily="18" charset="0"/>
              </a:rPr>
              <a:t>eq</a:t>
            </a:r>
            <a:r>
              <a:rPr lang="en-US" sz="1800" b="1" dirty="0" smtClean="0">
                <a:solidFill>
                  <a:schemeClr val="tx1"/>
                </a:solidFill>
                <a:effectLst/>
                <a:latin typeface="DevLys 010" pitchFamily="2" charset="0"/>
                <a:ea typeface="Times New Roman" pitchFamily="18" charset="0"/>
                <a:cs typeface="Mangal" pitchFamily="18" charset="0"/>
              </a:rPr>
              <a:t>[;ea=h </a:t>
            </a:r>
            <a:r>
              <a:rPr lang="en-US" sz="1800" b="1" dirty="0" err="1" smtClean="0">
                <a:solidFill>
                  <a:schemeClr val="tx1"/>
                </a:solidFill>
                <a:effectLst/>
                <a:latin typeface="DevLys 010" pitchFamily="2" charset="0"/>
                <a:ea typeface="Times New Roman" pitchFamily="18" charset="0"/>
                <a:cs typeface="Mangal" pitchFamily="18" charset="0"/>
              </a:rPr>
              <a:t>ty</a:t>
            </a:r>
            <a:r>
              <a:rPr lang="en-US" sz="1800" b="1" dirty="0" smtClean="0">
                <a:solidFill>
                  <a:schemeClr val="tx1"/>
                </a:solidFill>
                <a:effectLst/>
                <a:latin typeface="DevLys 010" pitchFamily="2" charset="0"/>
                <a:ea typeface="Times New Roman" pitchFamily="18" charset="0"/>
                <a:cs typeface="Mangal" pitchFamily="18" charset="0"/>
              </a:rPr>
              <a:t> </a:t>
            </a:r>
            <a:r>
              <a:rPr lang="en-US" sz="1800" b="1" dirty="0" err="1" smtClean="0">
                <a:solidFill>
                  <a:schemeClr val="tx1"/>
                </a:solidFill>
                <a:effectLst/>
                <a:latin typeface="DevLys 010" pitchFamily="2" charset="0"/>
                <a:ea typeface="Times New Roman" pitchFamily="18" charset="0"/>
                <a:cs typeface="Mangal" pitchFamily="18" charset="0"/>
              </a:rPr>
              <a:t>LokoyEcu</a:t>
            </a:r>
            <a:r>
              <a:rPr lang="en-US" sz="1800" b="1" dirty="0" smtClean="0">
                <a:solidFill>
                  <a:schemeClr val="tx1"/>
                </a:solidFill>
                <a:effectLst/>
                <a:latin typeface="DevLys 010" pitchFamily="2" charset="0"/>
                <a:ea typeface="Times New Roman" pitchFamily="18" charset="0"/>
                <a:cs typeface="Mangal" pitchFamily="18" charset="0"/>
              </a:rPr>
              <a:t> </a:t>
            </a:r>
            <a:r>
              <a:rPr lang="en-US" sz="1800" b="1" dirty="0" err="1" smtClean="0">
                <a:solidFill>
                  <a:schemeClr val="tx1"/>
                </a:solidFill>
                <a:effectLst/>
                <a:latin typeface="DevLys 010" pitchFamily="2" charset="0"/>
                <a:ea typeface="Times New Roman" pitchFamily="18" charset="0"/>
                <a:cs typeface="Mangal" pitchFamily="18" charset="0"/>
              </a:rPr>
              <a:t>vfHk;ku</a:t>
            </a:r>
            <a:r>
              <a:rPr lang="en-US" sz="1800" b="1" u="sng" dirty="0" smtClean="0">
                <a:solidFill>
                  <a:schemeClr val="tx1"/>
                </a:solidFill>
                <a:effectLst/>
                <a:latin typeface="DevLys 010" pitchFamily="2" charset="0"/>
                <a:ea typeface="Times New Roman" pitchFamily="18" charset="0"/>
                <a:cs typeface="Mangal" pitchFamily="18" charset="0"/>
              </a:rPr>
              <a:t> </a:t>
            </a:r>
            <a:r>
              <a:rPr lang="en-US" sz="1800" b="1" dirty="0" smtClean="0">
                <a:solidFill>
                  <a:schemeClr val="tx1"/>
                </a:solidFill>
                <a:effectLst/>
                <a:latin typeface="Arial" pitchFamily="34" charset="0"/>
                <a:ea typeface="Times New Roman" pitchFamily="18" charset="0"/>
                <a:cs typeface="Arial" pitchFamily="34" charset="0"/>
              </a:rPr>
              <a:t>-     </a:t>
            </a:r>
            <a:r>
              <a:rPr lang="en-US" sz="1600" dirty="0" err="1" smtClean="0">
                <a:solidFill>
                  <a:schemeClr val="tx1"/>
                </a:solidFill>
                <a:effectLst/>
                <a:latin typeface="DevLys 010" pitchFamily="2" charset="0"/>
                <a:ea typeface="Times New Roman" pitchFamily="18" charset="0"/>
                <a:cs typeface="Mangal" pitchFamily="18" charset="0"/>
              </a:rPr>
              <a:t>jkT</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kgjks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esa</a:t>
            </a:r>
            <a:r>
              <a:rPr lang="en-US" sz="1600" dirty="0" smtClean="0">
                <a:solidFill>
                  <a:schemeClr val="tx1"/>
                </a:solidFill>
                <a:effectLst/>
                <a:latin typeface="DevLys 010" pitchFamily="2" charset="0"/>
                <a:ea typeface="Times New Roman" pitchFamily="18" charset="0"/>
                <a:cs typeface="Mangal" pitchFamily="18" charset="0"/>
              </a:rPr>
              <a:t> c&lt;</a:t>
            </a:r>
            <a:r>
              <a:rPr lang="en-US" sz="1600" dirty="0" err="1" smtClean="0">
                <a:solidFill>
                  <a:schemeClr val="tx1"/>
                </a:solidFill>
                <a:effectLst/>
                <a:latin typeface="DevLys 010" pitchFamily="2" charset="0"/>
                <a:ea typeface="Times New Roman" pitchFamily="18" charset="0"/>
                <a:cs typeface="Mangal" pitchFamily="18" charset="0"/>
              </a:rPr>
              <a:t>rs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gqbZ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fuekZ.k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xfrfof</a:t>
            </a:r>
            <a:r>
              <a:rPr lang="en-US" sz="1600" dirty="0" smtClean="0">
                <a:solidFill>
                  <a:schemeClr val="tx1"/>
                </a:solidFill>
                <a:effectLst/>
                <a:latin typeface="DevLys 010" pitchFamily="2" charset="0"/>
                <a:ea typeface="Times New Roman" pitchFamily="18" charset="0"/>
                <a:cs typeface="Mangal" pitchFamily="18" charset="0"/>
              </a:rPr>
              <a:t>/</a:t>
            </a:r>
            <a:r>
              <a:rPr lang="en-US" sz="1600" dirty="0" err="1" smtClean="0">
                <a:solidFill>
                  <a:schemeClr val="tx1"/>
                </a:solidFill>
                <a:effectLst/>
                <a:latin typeface="DevLys 010" pitchFamily="2" charset="0"/>
                <a:ea typeface="Times New Roman" pitchFamily="18" charset="0"/>
                <a:cs typeface="Mangal" pitchFamily="18" charset="0"/>
              </a:rPr>
              <a:t>k;ksa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iDdh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lMds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iDds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QqVikFk</a:t>
            </a:r>
            <a:r>
              <a:rPr lang="en-US" sz="1600" dirty="0" smtClean="0">
                <a:solidFill>
                  <a:schemeClr val="tx1"/>
                </a:solidFill>
                <a:effectLst/>
                <a:latin typeface="DevLys 010" pitchFamily="2" charset="0"/>
                <a:ea typeface="Times New Roman" pitchFamily="18" charset="0"/>
                <a:cs typeface="Mangal" pitchFamily="18" charset="0"/>
              </a:rPr>
              <a:t> ] </a:t>
            </a:r>
            <a:r>
              <a:rPr lang="en-US" sz="1600" dirty="0" err="1" smtClean="0">
                <a:solidFill>
                  <a:schemeClr val="tx1"/>
                </a:solidFill>
                <a:effectLst/>
                <a:latin typeface="DevLys 010" pitchFamily="2" charset="0"/>
                <a:ea typeface="Times New Roman" pitchFamily="18" charset="0"/>
                <a:cs typeface="Mangal" pitchFamily="18" charset="0"/>
              </a:rPr>
              <a:t>Hkou</a:t>
            </a:r>
            <a:r>
              <a:rPr lang="en-US" sz="1600" dirty="0" smtClean="0">
                <a:solidFill>
                  <a:schemeClr val="tx1"/>
                </a:solidFill>
                <a:effectLst/>
                <a:latin typeface="DevLys 010" pitchFamily="2" charset="0"/>
                <a:ea typeface="Times New Roman" pitchFamily="18" charset="0"/>
                <a:cs typeface="Mangal" pitchFamily="18" charset="0"/>
              </a:rPr>
              <a:t> ]m/</a:t>
            </a:r>
            <a:r>
              <a:rPr lang="en-US" sz="1600" dirty="0" err="1" smtClean="0">
                <a:solidFill>
                  <a:schemeClr val="tx1"/>
                </a:solidFill>
                <a:effectLst/>
                <a:latin typeface="DevLys 010" pitchFamily="2" charset="0"/>
                <a:ea typeface="Times New Roman" pitchFamily="18" charset="0"/>
                <a:cs typeface="Mangal" pitchFamily="18" charset="0"/>
              </a:rPr>
              <a:t>kksx</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laLFkku</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vkfn</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dkj.k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kgj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dadhV</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taxy</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ifjofrZr</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gks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jgs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ftlds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pyrs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ekulwu</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nkSjku</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kgjh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ijdksys’ku</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vR;Ur</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U;wu</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vkSj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juvkQ</a:t>
            </a:r>
            <a:r>
              <a:rPr lang="en-US" sz="1600" dirty="0" smtClean="0">
                <a:solidFill>
                  <a:schemeClr val="tx1"/>
                </a:solidFill>
                <a:effectLst/>
                <a:latin typeface="DevLys 010" pitchFamily="2" charset="0"/>
                <a:ea typeface="Times New Roman" pitchFamily="18" charset="0"/>
                <a:cs typeface="Mangal" pitchFamily="18" charset="0"/>
              </a:rPr>
              <a:t> c&lt;</a:t>
            </a:r>
            <a:r>
              <a:rPr lang="en-US" sz="1600" dirty="0" err="1" smtClean="0">
                <a:solidFill>
                  <a:schemeClr val="tx1"/>
                </a:solidFill>
                <a:effectLst/>
                <a:latin typeface="DevLys 010" pitchFamily="2" charset="0"/>
                <a:ea typeface="Times New Roman" pitchFamily="18" charset="0"/>
                <a:cs typeface="Mangal" pitchFamily="18" charset="0"/>
              </a:rPr>
              <a:t>rk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jgk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kgjh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izkIr</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o"kkZ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ty</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vf</a:t>
            </a:r>
            <a:r>
              <a:rPr lang="en-US" sz="1600" dirty="0" smtClean="0">
                <a:solidFill>
                  <a:schemeClr val="tx1"/>
                </a:solidFill>
                <a:effectLst/>
                <a:latin typeface="DevLys 010" pitchFamily="2" charset="0"/>
                <a:ea typeface="Times New Roman" pitchFamily="18" charset="0"/>
                <a:cs typeface="Mangal" pitchFamily="18" charset="0"/>
              </a:rPr>
              <a:t>/</a:t>
            </a:r>
            <a:r>
              <a:rPr lang="en-US" sz="1600" dirty="0" err="1" smtClean="0">
                <a:solidFill>
                  <a:schemeClr val="tx1"/>
                </a:solidFill>
                <a:effectLst/>
                <a:latin typeface="DevLys 010" pitchFamily="2" charset="0"/>
                <a:ea typeface="Times New Roman" pitchFamily="18" charset="0"/>
                <a:cs typeface="Mangal" pitchFamily="18" charset="0"/>
              </a:rPr>
              <a:t>kdre</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Hkkx</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O;FkZ</a:t>
            </a:r>
            <a:r>
              <a:rPr lang="en-US" sz="1600" dirty="0" smtClean="0">
                <a:solidFill>
                  <a:schemeClr val="tx1"/>
                </a:solidFill>
                <a:effectLst/>
                <a:latin typeface="DevLys 010" pitchFamily="2" charset="0"/>
                <a:ea typeface="Times New Roman" pitchFamily="18" charset="0"/>
                <a:cs typeface="Mangal" pitchFamily="18" charset="0"/>
              </a:rPr>
              <a:t> cg </a:t>
            </a:r>
            <a:r>
              <a:rPr lang="en-US" sz="1600" dirty="0" err="1" smtClean="0">
                <a:solidFill>
                  <a:schemeClr val="tx1"/>
                </a:solidFill>
                <a:effectLst/>
                <a:latin typeface="DevLys 010" pitchFamily="2" charset="0"/>
                <a:ea typeface="Times New Roman" pitchFamily="18" charset="0"/>
                <a:cs typeface="Mangal" pitchFamily="18" charset="0"/>
              </a:rPr>
              <a:t>tkrk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dHkh&amp;dHkh</a:t>
            </a:r>
            <a:r>
              <a:rPr lang="en-US" sz="1600" dirty="0" smtClean="0">
                <a:solidFill>
                  <a:schemeClr val="tx1"/>
                </a:solidFill>
                <a:effectLst/>
                <a:latin typeface="DevLys 010" pitchFamily="2" charset="0"/>
                <a:ea typeface="Times New Roman" pitchFamily="18" charset="0"/>
                <a:cs typeface="Mangal" pitchFamily="18" charset="0"/>
              </a:rPr>
              <a:t> de le; </a:t>
            </a:r>
            <a:r>
              <a:rPr lang="en-US" sz="1600" dirty="0" err="1" smtClean="0">
                <a:solidFill>
                  <a:schemeClr val="tx1"/>
                </a:solidFill>
                <a:effectLst/>
                <a:latin typeface="DevLys 010" pitchFamily="2" charset="0"/>
                <a:ea typeface="Times New Roman" pitchFamily="18" charset="0"/>
                <a:cs typeface="Mangal" pitchFamily="18" charset="0"/>
              </a:rPr>
              <a:t>esa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vf</a:t>
            </a:r>
            <a:r>
              <a:rPr lang="en-US" sz="1600" dirty="0" smtClean="0">
                <a:solidFill>
                  <a:schemeClr val="tx1"/>
                </a:solidFill>
                <a:effectLst/>
                <a:latin typeface="DevLys 010" pitchFamily="2" charset="0"/>
                <a:ea typeface="Times New Roman" pitchFamily="18" charset="0"/>
                <a:cs typeface="Mangal" pitchFamily="18" charset="0"/>
              </a:rPr>
              <a:t>/</a:t>
            </a:r>
            <a:r>
              <a:rPr lang="en-US" sz="1600" dirty="0" err="1" smtClean="0">
                <a:solidFill>
                  <a:schemeClr val="tx1"/>
                </a:solidFill>
                <a:effectLst/>
                <a:latin typeface="DevLys 010" pitchFamily="2" charset="0"/>
                <a:ea typeface="Times New Roman" pitchFamily="18" charset="0"/>
                <a:cs typeface="Mangal" pitchFamily="18" charset="0"/>
              </a:rPr>
              <a:t>kd</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o"kkZ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gksus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ls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izkIr</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o"kkZ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ty</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dkj.k</a:t>
            </a:r>
            <a:r>
              <a:rPr lang="en-US" sz="1600" dirty="0" smtClean="0">
                <a:solidFill>
                  <a:schemeClr val="tx1"/>
                </a:solidFill>
                <a:effectLst/>
                <a:latin typeface="DevLys 010" pitchFamily="2" charset="0"/>
                <a:ea typeface="Times New Roman" pitchFamily="18" charset="0"/>
                <a:cs typeface="Mangal" pitchFamily="18" charset="0"/>
              </a:rPr>
              <a:t> ck&lt; dh </a:t>
            </a:r>
            <a:r>
              <a:rPr lang="en-US" sz="1600" dirty="0" err="1" smtClean="0">
                <a:solidFill>
                  <a:schemeClr val="tx1"/>
                </a:solidFill>
                <a:effectLst/>
                <a:latin typeface="DevLys 010" pitchFamily="2" charset="0"/>
                <a:ea typeface="Times New Roman" pitchFamily="18" charset="0"/>
                <a:cs typeface="Mangal" pitchFamily="18" charset="0"/>
              </a:rPr>
              <a:t>fLFkfr</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iSnk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gks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tkrh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vkSj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kgj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fupys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fLFkfr</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vkSj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Hkh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cn~rj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gks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tkrh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gSA'kgj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fupys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yEcs</a:t>
            </a:r>
            <a:r>
              <a:rPr lang="en-US" sz="1600" dirty="0" smtClean="0">
                <a:solidFill>
                  <a:schemeClr val="tx1"/>
                </a:solidFill>
                <a:effectLst/>
                <a:latin typeface="DevLys 010" pitchFamily="2" charset="0"/>
                <a:ea typeface="Times New Roman" pitchFamily="18" charset="0"/>
                <a:cs typeface="Mangal" pitchFamily="18" charset="0"/>
              </a:rPr>
              <a:t> le; rd </a:t>
            </a:r>
            <a:r>
              <a:rPr lang="en-US" sz="1600" dirty="0" err="1" smtClean="0">
                <a:solidFill>
                  <a:schemeClr val="tx1"/>
                </a:solidFill>
                <a:effectLst/>
                <a:latin typeface="DevLys 010" pitchFamily="2" charset="0"/>
                <a:ea typeface="Times New Roman" pitchFamily="18" charset="0"/>
                <a:cs typeface="Mangal" pitchFamily="18" charset="0"/>
              </a:rPr>
              <a:t>ikuh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Hkjko</a:t>
            </a:r>
            <a:r>
              <a:rPr lang="en-US" sz="1600" dirty="0" smtClean="0">
                <a:solidFill>
                  <a:schemeClr val="tx1"/>
                </a:solidFill>
                <a:effectLst/>
                <a:latin typeface="DevLys 010" pitchFamily="2" charset="0"/>
                <a:ea typeface="Times New Roman" pitchFamily="18" charset="0"/>
                <a:cs typeface="Mangal" pitchFamily="18" charset="0"/>
              </a:rPr>
              <a:t> o </a:t>
            </a:r>
            <a:r>
              <a:rPr lang="en-US" sz="1600" dirty="0" err="1" smtClean="0">
                <a:solidFill>
                  <a:schemeClr val="tx1"/>
                </a:solidFill>
                <a:effectLst/>
                <a:latin typeface="DevLys 010" pitchFamily="2" charset="0"/>
                <a:ea typeface="Times New Roman" pitchFamily="18" charset="0"/>
                <a:cs typeface="Mangal" pitchFamily="18" charset="0"/>
              </a:rPr>
              <a:t>Bgjko</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dkj.k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tku&amp;eky</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uqdlku</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Hkh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gksrk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bl</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izdkj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kgjh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esas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o"kkZ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ty</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leqfpr</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mi;ksx</a:t>
            </a:r>
            <a:r>
              <a:rPr lang="en-US" sz="1600" dirty="0" smtClean="0">
                <a:solidFill>
                  <a:schemeClr val="tx1"/>
                </a:solidFill>
                <a:effectLst/>
                <a:latin typeface="DevLys 010" pitchFamily="2" charset="0"/>
                <a:ea typeface="Times New Roman" pitchFamily="18" charset="0"/>
                <a:cs typeface="Mangal" pitchFamily="18" charset="0"/>
              </a:rPr>
              <a:t> ugh </a:t>
            </a:r>
            <a:r>
              <a:rPr lang="en-US" sz="1600" dirty="0" err="1" smtClean="0">
                <a:solidFill>
                  <a:schemeClr val="tx1"/>
                </a:solidFill>
                <a:effectLst/>
                <a:latin typeface="DevLys 010" pitchFamily="2" charset="0"/>
                <a:ea typeface="Times New Roman" pitchFamily="18" charset="0"/>
                <a:cs typeface="Mangal" pitchFamily="18" charset="0"/>
              </a:rPr>
              <a:t>gksrk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ftlls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tgka</a:t>
            </a:r>
            <a:r>
              <a:rPr lang="en-US" sz="1600" dirty="0" smtClean="0">
                <a:solidFill>
                  <a:schemeClr val="tx1"/>
                </a:solidFill>
                <a:effectLst/>
                <a:latin typeface="DevLys 010" pitchFamily="2" charset="0"/>
                <a:ea typeface="Times New Roman" pitchFamily="18" charset="0"/>
                <a:cs typeface="Mangal" pitchFamily="18" charset="0"/>
              </a:rPr>
              <a:t> ,d </a:t>
            </a:r>
            <a:r>
              <a:rPr lang="en-US" sz="1600" dirty="0" err="1" smtClean="0">
                <a:solidFill>
                  <a:schemeClr val="tx1"/>
                </a:solidFill>
                <a:effectLst/>
                <a:latin typeface="DevLys 010" pitchFamily="2" charset="0"/>
                <a:ea typeface="Times New Roman" pitchFamily="18" charset="0"/>
                <a:cs typeface="Mangal" pitchFamily="18" charset="0"/>
              </a:rPr>
              <a:t>vksj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ty</a:t>
            </a:r>
            <a:r>
              <a:rPr lang="en-US" sz="1600" dirty="0" smtClean="0">
                <a:solidFill>
                  <a:schemeClr val="tx1"/>
                </a:solidFill>
                <a:effectLst/>
                <a:latin typeface="DevLys 010" pitchFamily="2" charset="0"/>
                <a:ea typeface="Times New Roman" pitchFamily="18" charset="0"/>
                <a:cs typeface="Mangal" pitchFamily="18" charset="0"/>
              </a:rPr>
              <a:t> L=</a:t>
            </a:r>
            <a:r>
              <a:rPr lang="en-US" sz="1600" dirty="0" err="1" smtClean="0">
                <a:solidFill>
                  <a:schemeClr val="tx1"/>
                </a:solidFill>
                <a:effectLst/>
                <a:latin typeface="DevLys 010" pitchFamily="2" charset="0"/>
                <a:ea typeface="Times New Roman" pitchFamily="18" charset="0"/>
                <a:cs typeface="Mangal" pitchFamily="18" charset="0"/>
              </a:rPr>
              <a:t>ksrksa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tyLrj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uhps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fxjrk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jgk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ogha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nwljh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vksj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o"kkZ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ty</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teko</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ls</a:t>
            </a:r>
            <a:r>
              <a:rPr lang="en-US" sz="1600" dirty="0" smtClean="0">
                <a:solidFill>
                  <a:schemeClr val="tx1"/>
                </a:solidFill>
                <a:effectLst/>
                <a:latin typeface="DevLys 010" pitchFamily="2" charset="0"/>
                <a:ea typeface="Times New Roman" pitchFamily="18" charset="0"/>
                <a:cs typeface="Mangal" pitchFamily="18" charset="0"/>
              </a:rPr>
              <a:t> ck&lt;  </a:t>
            </a:r>
            <a:r>
              <a:rPr lang="en-US" sz="1600" dirty="0" err="1" smtClean="0">
                <a:solidFill>
                  <a:schemeClr val="tx1"/>
                </a:solidFill>
                <a:effectLst/>
                <a:latin typeface="DevLys 010" pitchFamily="2" charset="0"/>
                <a:ea typeface="Times New Roman" pitchFamily="18" charset="0"/>
                <a:cs typeface="Mangal" pitchFamily="18" charset="0"/>
              </a:rPr>
              <a:t>tSlh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fLFkfr;ksa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lkeuk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djuk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iMrk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a:t>
            </a:r>
            <a:r>
              <a:rPr lang="en-US" sz="1600" dirty="0" smtClean="0">
                <a:solidFill>
                  <a:schemeClr val="tx1"/>
                </a:solidFill>
                <a:effectLst/>
                <a:latin typeface="DevLys 010" pitchFamily="2" charset="0"/>
                <a:cs typeface="Arial" pitchFamily="34" charset="0"/>
              </a:rPr>
              <a:t/>
            </a:r>
            <a:br>
              <a:rPr lang="en-US" sz="1600" dirty="0" smtClean="0">
                <a:solidFill>
                  <a:schemeClr val="tx1"/>
                </a:solidFill>
                <a:effectLst/>
                <a:latin typeface="DevLys 010" pitchFamily="2" charset="0"/>
                <a:cs typeface="Arial" pitchFamily="34" charset="0"/>
              </a:rPr>
            </a:b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mijksDr</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ifjfLFkfr;ksa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ls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fuiVus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fy;s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uxjh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ks</a:t>
            </a:r>
            <a:r>
              <a:rPr lang="en-US" sz="1600" dirty="0" smtClean="0">
                <a:solidFill>
                  <a:schemeClr val="tx1"/>
                </a:solidFill>
                <a:effectLst/>
                <a:latin typeface="DevLys 010" pitchFamily="2" charset="0"/>
                <a:ea typeface="Times New Roman" pitchFamily="18" charset="0"/>
                <a:cs typeface="Mangal" pitchFamily="18" charset="0"/>
              </a:rPr>
              <a:t>=</a:t>
            </a:r>
            <a:r>
              <a:rPr lang="en-US" sz="1600" dirty="0" err="1" smtClean="0">
                <a:solidFill>
                  <a:schemeClr val="tx1"/>
                </a:solidFill>
                <a:effectLst/>
                <a:latin typeface="DevLys 010" pitchFamily="2" charset="0"/>
                <a:ea typeface="Times New Roman" pitchFamily="18" charset="0"/>
                <a:cs typeface="Mangal" pitchFamily="18" charset="0"/>
              </a:rPr>
              <a:t>ksa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eq</a:t>
            </a:r>
            <a:r>
              <a:rPr lang="en-US" sz="1600" dirty="0" smtClean="0">
                <a:solidFill>
                  <a:schemeClr val="tx1"/>
                </a:solidFill>
                <a:effectLst/>
                <a:latin typeface="DevLys 010" pitchFamily="2" charset="0"/>
                <a:ea typeface="Times New Roman" pitchFamily="18" charset="0"/>
                <a:cs typeface="Mangal" pitchFamily="18" charset="0"/>
              </a:rPr>
              <a:t>[;ea=h </a:t>
            </a:r>
            <a:r>
              <a:rPr lang="en-US" sz="1600" dirty="0" err="1" smtClean="0">
                <a:solidFill>
                  <a:schemeClr val="tx1"/>
                </a:solidFill>
                <a:effectLst/>
                <a:latin typeface="DevLys 010" pitchFamily="2" charset="0"/>
                <a:ea typeface="Times New Roman" pitchFamily="18" charset="0"/>
                <a:cs typeface="Mangal" pitchFamily="18" charset="0"/>
              </a:rPr>
              <a:t>ty</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LokoyEcu</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vfHk;ku</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izkjEHk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fd;k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x;k</a:t>
            </a:r>
            <a:r>
              <a:rPr lang="en-US" sz="1600" dirty="0" smtClean="0">
                <a:solidFill>
                  <a:schemeClr val="tx1"/>
                </a:solidFill>
                <a:effectLst/>
                <a:latin typeface="DevLys 010" pitchFamily="2" charset="0"/>
                <a:ea typeface="Times New Roman" pitchFamily="18" charset="0"/>
                <a:cs typeface="Mangal" pitchFamily="18" charset="0"/>
              </a:rPr>
              <a:t> A </a:t>
            </a:r>
            <a:r>
              <a:rPr lang="en-US" sz="1600" dirty="0" err="1" smtClean="0">
                <a:solidFill>
                  <a:schemeClr val="tx1"/>
                </a:solidFill>
                <a:effectLst/>
                <a:latin typeface="DevLys 010" pitchFamily="2" charset="0"/>
                <a:ea typeface="Times New Roman" pitchFamily="18" charset="0"/>
                <a:cs typeface="Mangal" pitchFamily="18" charset="0"/>
              </a:rPr>
              <a:t>bl</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vfHk;ku</a:t>
            </a:r>
            <a:r>
              <a:rPr lang="en-US" sz="1600" dirty="0" smtClean="0">
                <a:solidFill>
                  <a:schemeClr val="tx1"/>
                </a:solidFill>
                <a:effectLst/>
                <a:latin typeface="DevLys 010" pitchFamily="2" charset="0"/>
                <a:ea typeface="Times New Roman" pitchFamily="18" charset="0"/>
                <a:cs typeface="Mangal" pitchFamily="18" charset="0"/>
              </a:rPr>
              <a:t> dh </a:t>
            </a:r>
            <a:r>
              <a:rPr lang="en-US" sz="1600" dirty="0" err="1" smtClean="0">
                <a:solidFill>
                  <a:schemeClr val="tx1"/>
                </a:solidFill>
                <a:effectLst/>
                <a:latin typeface="DevLys 010" pitchFamily="2" charset="0"/>
                <a:ea typeface="Times New Roman" pitchFamily="18" charset="0"/>
                <a:cs typeface="Mangal" pitchFamily="18" charset="0"/>
              </a:rPr>
              <a:t>Mh-ih-vkj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cukdj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tek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djk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nh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xbZ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eq</a:t>
            </a:r>
            <a:r>
              <a:rPr lang="en-US" sz="1600" dirty="0" smtClean="0">
                <a:solidFill>
                  <a:schemeClr val="tx1"/>
                </a:solidFill>
                <a:effectLst/>
                <a:latin typeface="DevLys 010" pitchFamily="2" charset="0"/>
                <a:ea typeface="Times New Roman" pitchFamily="18" charset="0"/>
                <a:cs typeface="Mangal" pitchFamily="18" charset="0"/>
              </a:rPr>
              <a:t>[;ea=h </a:t>
            </a:r>
            <a:r>
              <a:rPr lang="en-US" sz="1600" dirty="0" err="1" smtClean="0">
                <a:solidFill>
                  <a:schemeClr val="tx1"/>
                </a:solidFill>
                <a:effectLst/>
                <a:latin typeface="DevLys 010" pitchFamily="2" charset="0"/>
                <a:ea typeface="Times New Roman" pitchFamily="18" charset="0"/>
                <a:cs typeface="Mangal" pitchFamily="18" charset="0"/>
              </a:rPr>
              <a:t>ty</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LokoyEcu</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vfHk;ku</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rgr</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fd;s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tkus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okys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dk;ksaZ</a:t>
            </a:r>
            <a:r>
              <a:rPr lang="en-US" sz="1600" dirty="0" smtClean="0">
                <a:solidFill>
                  <a:schemeClr val="tx1"/>
                </a:solidFill>
                <a:effectLst/>
                <a:latin typeface="DevLys 010" pitchFamily="2" charset="0"/>
                <a:ea typeface="Times New Roman" pitchFamily="18" charset="0"/>
                <a:cs typeface="Mangal" pitchFamily="18" charset="0"/>
              </a:rPr>
              <a:t> dh </a:t>
            </a:r>
            <a:r>
              <a:rPr lang="en-US" sz="1600" dirty="0" err="1" smtClean="0">
                <a:solidFill>
                  <a:schemeClr val="tx1"/>
                </a:solidFill>
                <a:effectLst/>
                <a:latin typeface="DevLys 010" pitchFamily="2" charset="0"/>
                <a:ea typeface="Times New Roman" pitchFamily="18" charset="0"/>
                <a:cs typeface="Mangal" pitchFamily="18" charset="0"/>
              </a:rPr>
              <a:t>fufonk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yxk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nh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xbZ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t>
            </a:r>
            <a:r>
              <a:rPr lang="en-US" sz="1600" dirty="0" smtClean="0">
                <a:solidFill>
                  <a:schemeClr val="tx1"/>
                </a:solidFill>
                <a:effectLst/>
                <a:latin typeface="DevLys 010" pitchFamily="2" charset="0"/>
                <a:ea typeface="Times New Roman" pitchFamily="18" charset="0"/>
                <a:cs typeface="Mangal" pitchFamily="18" charset="0"/>
              </a:rPr>
              <a:t> o </a:t>
            </a:r>
            <a:r>
              <a:rPr lang="en-US" sz="1600" dirty="0" err="1" smtClean="0">
                <a:solidFill>
                  <a:schemeClr val="tx1"/>
                </a:solidFill>
                <a:effectLst/>
                <a:latin typeface="DevLys 010" pitchFamily="2" charset="0"/>
                <a:ea typeface="Times New Roman" pitchFamily="18" charset="0"/>
                <a:cs typeface="Mangal" pitchFamily="18" charset="0"/>
              </a:rPr>
              <a:t>fuekZ.k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dk;kZns’k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tkjh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izkjEHk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fn;s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x;s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a:t>
            </a:r>
            <a:r>
              <a:rPr lang="en-US" sz="1600" dirty="0" smtClean="0">
                <a:solidFill>
                  <a:schemeClr val="tx1"/>
                </a:solidFill>
                <a:effectLst/>
                <a:latin typeface="DevLys 010" pitchFamily="2" charset="0"/>
                <a:ea typeface="Times New Roman" pitchFamily="18" charset="0"/>
                <a:cs typeface="Mangal" pitchFamily="18" charset="0"/>
              </a:rPr>
              <a:t> o </a:t>
            </a:r>
            <a:r>
              <a:rPr lang="en-US" sz="1600" dirty="0" err="1" smtClean="0">
                <a:solidFill>
                  <a:schemeClr val="tx1"/>
                </a:solidFill>
                <a:effectLst/>
                <a:latin typeface="DevLys 010" pitchFamily="2" charset="0"/>
                <a:ea typeface="Times New Roman" pitchFamily="18" charset="0"/>
                <a:cs typeface="Mangal" pitchFamily="18" charset="0"/>
              </a:rPr>
              <a:t>dbZ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iw.kZ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Hkh</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dj</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fy;s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x;s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ks"k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dkksZ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dk;Z</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izxfrjr</a:t>
            </a:r>
            <a:r>
              <a:rPr lang="en-US" sz="1600" dirty="0" smtClean="0">
                <a:solidFill>
                  <a:schemeClr val="tx1"/>
                </a:solidFill>
                <a:effectLst/>
                <a:latin typeface="DevLys 010" pitchFamily="2" charset="0"/>
                <a:ea typeface="Times New Roman" pitchFamily="18" charset="0"/>
                <a:cs typeface="Mangal" pitchFamily="18" charset="0"/>
              </a:rPr>
              <a:t> </a:t>
            </a:r>
            <a:r>
              <a:rPr lang="en-US" sz="1600" dirty="0" err="1" smtClean="0">
                <a:solidFill>
                  <a:schemeClr val="tx1"/>
                </a:solidFill>
                <a:effectLst/>
                <a:latin typeface="DevLys 010" pitchFamily="2" charset="0"/>
                <a:ea typeface="Times New Roman" pitchFamily="18" charset="0"/>
                <a:cs typeface="Mangal" pitchFamily="18" charset="0"/>
              </a:rPr>
              <a:t>gSA</a:t>
            </a:r>
            <a:endParaRPr lang="en-US" sz="1800" dirty="0">
              <a:latin typeface="DevLys 010" pitchFamily="2" charset="0"/>
            </a:endParaRPr>
          </a:p>
        </p:txBody>
      </p:sp>
      <p:sp>
        <p:nvSpPr>
          <p:cNvPr id="3" name="Content Placeholder 2"/>
          <p:cNvSpPr>
            <a:spLocks noGrp="1"/>
          </p:cNvSpPr>
          <p:nvPr>
            <p:ph idx="1"/>
          </p:nvPr>
        </p:nvSpPr>
        <p:spPr>
          <a:xfrm>
            <a:off x="-2286000" y="14401800"/>
            <a:ext cx="45719" cy="1143000"/>
          </a:xfrm>
        </p:spPr>
        <p:txBody>
          <a:bodyPr>
            <a:normAutofit/>
          </a:bodyPr>
          <a:lstStyle/>
          <a:p>
            <a:endParaRPr lang="en-US" sz="1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pic>
        <p:nvPicPr>
          <p:cNvPr id="6" name="Picture 2" descr="C:\Users\Lenovo\Desktop\download.jpg"/>
          <p:cNvPicPr>
            <a:picLocks noChangeAspect="1" noChangeArrowheads="1"/>
          </p:cNvPicPr>
          <p:nvPr/>
        </p:nvPicPr>
        <p:blipFill>
          <a:blip r:embed="rId2"/>
          <a:srcRect/>
          <a:stretch>
            <a:fillRect/>
          </a:stretch>
        </p:blipFill>
        <p:spPr bwMode="auto">
          <a:xfrm>
            <a:off x="2667000" y="38100"/>
            <a:ext cx="1943100" cy="19431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5</a:t>
            </a:fld>
            <a:endParaRPr lang="en-US"/>
          </a:p>
        </p:txBody>
      </p:sp>
      <p:graphicFrame>
        <p:nvGraphicFramePr>
          <p:cNvPr id="4" name="Table 3"/>
          <p:cNvGraphicFramePr>
            <a:graphicFrameLocks noGrp="1"/>
          </p:cNvGraphicFramePr>
          <p:nvPr/>
        </p:nvGraphicFramePr>
        <p:xfrm>
          <a:off x="990599" y="152400"/>
          <a:ext cx="5638800" cy="8042220"/>
        </p:xfrm>
        <a:graphic>
          <a:graphicData uri="http://schemas.openxmlformats.org/drawingml/2006/table">
            <a:tbl>
              <a:tblPr>
                <a:tableStyleId>{0505E3EF-67EA-436B-97B2-0124C06EBD24}</a:tableStyleId>
              </a:tblPr>
              <a:tblGrid>
                <a:gridCol w="383917"/>
                <a:gridCol w="343927"/>
                <a:gridCol w="343927"/>
                <a:gridCol w="1071773"/>
                <a:gridCol w="383917"/>
                <a:gridCol w="383917"/>
                <a:gridCol w="383917"/>
                <a:gridCol w="487898"/>
                <a:gridCol w="255945"/>
                <a:gridCol w="287940"/>
                <a:gridCol w="399916"/>
                <a:gridCol w="399916"/>
                <a:gridCol w="511890"/>
              </a:tblGrid>
              <a:tr h="132682">
                <a:tc gridSpan="7">
                  <a:txBody>
                    <a:bodyPr/>
                    <a:lstStyle/>
                    <a:p>
                      <a:pPr algn="l" fontAlgn="b"/>
                      <a:r>
                        <a:rPr lang="en-US" sz="900" u="none" strike="noStrike" dirty="0"/>
                        <a:t>Progress of works under MJSA ( Urban) </a:t>
                      </a:r>
                      <a:endParaRPr lang="en-US" sz="900" b="1" i="0" u="none" strike="noStrike" dirty="0">
                        <a:solidFill>
                          <a:srgbClr val="000000"/>
                        </a:solidFill>
                        <a:latin typeface="Calibri"/>
                      </a:endParaRPr>
                    </a:p>
                  </a:txBody>
                  <a:tcPr marL="3003" marR="3003" marT="300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dirty="0">
                        <a:solidFill>
                          <a:srgbClr val="000000"/>
                        </a:solidFill>
                        <a:latin typeface="Calibri"/>
                      </a:endParaRPr>
                    </a:p>
                  </a:txBody>
                  <a:tcPr marL="3003" marR="3003" marT="3003" marB="0" anchor="b"/>
                </a:tc>
                <a:tc>
                  <a:txBody>
                    <a:bodyPr/>
                    <a:lstStyle/>
                    <a:p>
                      <a:pPr algn="l" fontAlgn="b"/>
                      <a:endParaRPr lang="en-US" sz="700" b="0" i="0" u="none" strike="noStrike" dirty="0">
                        <a:solidFill>
                          <a:srgbClr val="000000"/>
                        </a:solidFill>
                        <a:latin typeface="Calibri"/>
                      </a:endParaRPr>
                    </a:p>
                  </a:txBody>
                  <a:tcPr marL="3003" marR="3003" marT="3003" marB="0" anchor="b"/>
                </a:tc>
                <a:tc>
                  <a:txBody>
                    <a:bodyPr/>
                    <a:lstStyle/>
                    <a:p>
                      <a:pPr algn="l" fontAlgn="b"/>
                      <a:endParaRPr lang="en-US" sz="700" b="0" i="0" u="none" strike="noStrike" dirty="0">
                        <a:solidFill>
                          <a:srgbClr val="000000"/>
                        </a:solidFill>
                        <a:latin typeface="Calibri"/>
                      </a:endParaRPr>
                    </a:p>
                  </a:txBody>
                  <a:tcPr marL="3003" marR="3003" marT="3003" marB="0" anchor="b"/>
                </a:tc>
                <a:tc>
                  <a:txBody>
                    <a:bodyPr/>
                    <a:lstStyle/>
                    <a:p>
                      <a:pPr algn="l" fontAlgn="b"/>
                      <a:endParaRPr lang="en-US" sz="700" b="0" i="0" u="none" strike="noStrike" dirty="0">
                        <a:solidFill>
                          <a:srgbClr val="000000"/>
                        </a:solidFill>
                        <a:latin typeface="Calibri"/>
                      </a:endParaRPr>
                    </a:p>
                  </a:txBody>
                  <a:tcPr marL="3003" marR="3003" marT="3003" marB="0" anchor="b"/>
                </a:tc>
                <a:tc>
                  <a:txBody>
                    <a:bodyPr/>
                    <a:lstStyle/>
                    <a:p>
                      <a:pPr algn="l" fontAlgn="b"/>
                      <a:endParaRPr lang="en-US" sz="700" b="0" i="0" u="none" strike="noStrike" dirty="0">
                        <a:solidFill>
                          <a:srgbClr val="000000"/>
                        </a:solidFill>
                        <a:latin typeface="Calibri"/>
                      </a:endParaRPr>
                    </a:p>
                  </a:txBody>
                  <a:tcPr marL="3003" marR="3003" marT="3003" marB="0" anchor="b"/>
                </a:tc>
                <a:tc>
                  <a:txBody>
                    <a:bodyPr/>
                    <a:lstStyle/>
                    <a:p>
                      <a:pPr algn="l" fontAlgn="b"/>
                      <a:endParaRPr lang="en-US" sz="700" b="0" i="0" u="none" strike="noStrike" dirty="0">
                        <a:solidFill>
                          <a:srgbClr val="000000"/>
                        </a:solidFill>
                        <a:latin typeface="Calibri"/>
                      </a:endParaRPr>
                    </a:p>
                  </a:txBody>
                  <a:tcPr marL="3003" marR="3003" marT="3003" marB="0" anchor="b"/>
                </a:tc>
              </a:tr>
              <a:tr h="203276">
                <a:tc>
                  <a:txBody>
                    <a:bodyPr/>
                    <a:lstStyle/>
                    <a:p>
                      <a:pPr algn="l" fontAlgn="b"/>
                      <a:r>
                        <a:rPr lang="en-US" sz="700" u="none" strike="noStrike" dirty="0"/>
                        <a:t>District:- </a:t>
                      </a:r>
                      <a:endParaRPr lang="en-US" sz="700" b="0" i="0" u="none" strike="noStrike" dirty="0">
                        <a:solidFill>
                          <a:srgbClr val="000000"/>
                        </a:solidFill>
                        <a:latin typeface="Calibri"/>
                      </a:endParaRPr>
                    </a:p>
                  </a:txBody>
                  <a:tcPr marL="3003" marR="3003" marT="3003" marB="0" anchor="b"/>
                </a:tc>
                <a:tc>
                  <a:txBody>
                    <a:bodyPr/>
                    <a:lstStyle/>
                    <a:p>
                      <a:pPr algn="l" fontAlgn="t"/>
                      <a:r>
                        <a:rPr lang="en-US" sz="700" u="none" strike="noStrike" dirty="0" err="1"/>
                        <a:t>Alwar</a:t>
                      </a:r>
                      <a:endParaRPr lang="en-US" sz="700" b="1" i="0" u="none" strike="noStrike" dirty="0">
                        <a:solidFill>
                          <a:srgbClr val="000000"/>
                        </a:solidFill>
                        <a:latin typeface="Times New Roman"/>
                      </a:endParaRPr>
                    </a:p>
                  </a:txBody>
                  <a:tcPr marL="3003" marR="3003" marT="3003" marB="0"/>
                </a:tc>
                <a:tc>
                  <a:txBody>
                    <a:bodyPr/>
                    <a:lstStyle/>
                    <a:p>
                      <a:pPr algn="l" fontAlgn="b"/>
                      <a:endParaRPr lang="en-US" sz="700" b="0" i="0" u="none" strike="noStrike" dirty="0">
                        <a:solidFill>
                          <a:srgbClr val="000000"/>
                        </a:solidFill>
                        <a:latin typeface="Calibri"/>
                      </a:endParaRPr>
                    </a:p>
                  </a:txBody>
                  <a:tcPr marL="3003" marR="3003" marT="3003" marB="0" anchor="b"/>
                </a:tc>
                <a:tc>
                  <a:txBody>
                    <a:bodyPr/>
                    <a:lstStyle/>
                    <a:p>
                      <a:pPr algn="l" fontAlgn="b"/>
                      <a:endParaRPr lang="en-US" sz="700" b="0" i="0" u="none" strike="noStrike" dirty="0">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r>
              <a:tr h="204815">
                <a:tc gridSpan="2">
                  <a:txBody>
                    <a:bodyPr/>
                    <a:lstStyle/>
                    <a:p>
                      <a:pPr algn="l" fontAlgn="b"/>
                      <a:r>
                        <a:rPr lang="en-US" sz="700" u="none" strike="noStrike"/>
                        <a:t>Municipal Town :- </a:t>
                      </a:r>
                      <a:endParaRPr lang="en-US" sz="700" b="0" i="0" u="none" strike="noStrike">
                        <a:solidFill>
                          <a:srgbClr val="000000"/>
                        </a:solidFill>
                        <a:latin typeface="Calibri"/>
                      </a:endParaRPr>
                    </a:p>
                  </a:txBody>
                  <a:tcPr marL="3003" marR="3003" marT="3003" marB="0" anchor="b"/>
                </a:tc>
                <a:tc hMerge="1">
                  <a:txBody>
                    <a:bodyPr/>
                    <a:lstStyle/>
                    <a:p>
                      <a:endParaRPr lang="en-US"/>
                    </a:p>
                  </a:txBody>
                  <a:tcPr/>
                </a:tc>
                <a:tc gridSpan="2">
                  <a:txBody>
                    <a:bodyPr/>
                    <a:lstStyle/>
                    <a:p>
                      <a:pPr algn="l" fontAlgn="b"/>
                      <a:r>
                        <a:rPr lang="en-US" sz="700" u="none" strike="noStrike"/>
                        <a:t>MUNICIPAL COUNCIL ALWAR</a:t>
                      </a:r>
                      <a:endParaRPr lang="en-US" sz="700" b="0" i="0" u="none" strike="noStrike">
                        <a:solidFill>
                          <a:srgbClr val="000000"/>
                        </a:solidFill>
                        <a:latin typeface="Calibri"/>
                      </a:endParaRPr>
                    </a:p>
                  </a:txBody>
                  <a:tcPr marL="3003" marR="3003" marT="3003" marB="0" anchor="b"/>
                </a:tc>
                <a:tc hMerge="1">
                  <a:txBody>
                    <a:bodyPr/>
                    <a:lstStyle/>
                    <a:p>
                      <a:endParaRPr lang="en-US"/>
                    </a:p>
                  </a:txBody>
                  <a:tcPr/>
                </a:tc>
                <a:tc>
                  <a:txBody>
                    <a:bodyPr/>
                    <a:lstStyle/>
                    <a:p>
                      <a:pPr algn="l" fontAlgn="b"/>
                      <a:endParaRPr lang="en-US" sz="700" b="0" i="0" u="none" strike="noStrike" dirty="0">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r>
              <a:tr h="100508">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c>
                  <a:txBody>
                    <a:bodyPr/>
                    <a:lstStyle/>
                    <a:p>
                      <a:pPr algn="l" fontAlgn="b"/>
                      <a:endParaRPr lang="en-US" sz="700" b="0" i="0" u="none" strike="noStrike">
                        <a:solidFill>
                          <a:srgbClr val="000000"/>
                        </a:solidFill>
                        <a:latin typeface="Calibri"/>
                      </a:endParaRPr>
                    </a:p>
                  </a:txBody>
                  <a:tcPr marL="3003" marR="3003" marT="3003" marB="0" anchor="b"/>
                </a:tc>
              </a:tr>
              <a:tr h="305803">
                <a:tc rowSpan="2">
                  <a:txBody>
                    <a:bodyPr/>
                    <a:lstStyle/>
                    <a:p>
                      <a:pPr algn="ctr" fontAlgn="ctr"/>
                      <a:r>
                        <a:rPr lang="en-US" sz="700" u="none" strike="noStrike"/>
                        <a:t>Sr. No.</a:t>
                      </a:r>
                      <a:endParaRPr lang="en-US" sz="700" b="0" i="0" u="none" strike="noStrike">
                        <a:solidFill>
                          <a:srgbClr val="000000"/>
                        </a:solidFill>
                        <a:latin typeface="Calibri"/>
                      </a:endParaRPr>
                    </a:p>
                  </a:txBody>
                  <a:tcPr marL="3003" marR="3003" marT="3003" marB="0" anchor="ctr"/>
                </a:tc>
                <a:tc rowSpan="2">
                  <a:txBody>
                    <a:bodyPr/>
                    <a:lstStyle/>
                    <a:p>
                      <a:pPr algn="ctr" fontAlgn="ctr"/>
                      <a:r>
                        <a:rPr lang="en-US" sz="700" u="none" strike="noStrike"/>
                        <a:t>DISTRICT</a:t>
                      </a:r>
                      <a:endParaRPr lang="en-US" sz="700" b="0" i="0" u="none" strike="noStrike">
                        <a:solidFill>
                          <a:srgbClr val="000000"/>
                        </a:solidFill>
                        <a:latin typeface="Calibri"/>
                      </a:endParaRPr>
                    </a:p>
                  </a:txBody>
                  <a:tcPr marL="3003" marR="3003" marT="3003" marB="0" anchor="ctr"/>
                </a:tc>
                <a:tc rowSpan="2">
                  <a:txBody>
                    <a:bodyPr/>
                    <a:lstStyle/>
                    <a:p>
                      <a:pPr algn="ctr" fontAlgn="ctr"/>
                      <a:r>
                        <a:rPr lang="en-US" sz="700" u="none" strike="noStrike"/>
                        <a:t>TOWN</a:t>
                      </a:r>
                      <a:endParaRPr lang="en-US" sz="700" b="0" i="0" u="none" strike="noStrike">
                        <a:solidFill>
                          <a:srgbClr val="000000"/>
                        </a:solidFill>
                        <a:latin typeface="Calibri"/>
                      </a:endParaRPr>
                    </a:p>
                  </a:txBody>
                  <a:tcPr marL="3003" marR="3003" marT="3003" marB="0" anchor="ctr"/>
                </a:tc>
                <a:tc rowSpan="2">
                  <a:txBody>
                    <a:bodyPr/>
                    <a:lstStyle/>
                    <a:p>
                      <a:pPr algn="ctr" fontAlgn="ctr"/>
                      <a:r>
                        <a:rPr lang="en-US" sz="700" u="none" strike="noStrike"/>
                        <a:t>Name of work</a:t>
                      </a:r>
                      <a:endParaRPr lang="en-US" sz="700" b="0" i="0" u="none" strike="noStrike">
                        <a:solidFill>
                          <a:srgbClr val="000000"/>
                        </a:solidFill>
                        <a:latin typeface="Calibri"/>
                      </a:endParaRPr>
                    </a:p>
                  </a:txBody>
                  <a:tcPr marL="3003" marR="3003" marT="3003" marB="0" anchor="ctr"/>
                </a:tc>
                <a:tc>
                  <a:txBody>
                    <a:bodyPr/>
                    <a:lstStyle/>
                    <a:p>
                      <a:pPr algn="l" fontAlgn="b"/>
                      <a:r>
                        <a:rPr lang="en-US" sz="700" u="none" strike="noStrike"/>
                        <a:t>Work Order details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dirty="0"/>
                        <a:t> </a:t>
                      </a:r>
                      <a:endParaRPr lang="en-US" sz="700" b="0" i="0" u="none" strike="noStrike" dirty="0">
                        <a:solidFill>
                          <a:srgbClr val="000000"/>
                        </a:solidFill>
                        <a:latin typeface="Calibri"/>
                      </a:endParaRPr>
                    </a:p>
                  </a:txBody>
                  <a:tcPr marL="3003" marR="3003" marT="3003" marB="0" anchor="b"/>
                </a:tc>
                <a:tc rowSpan="2">
                  <a:txBody>
                    <a:bodyPr/>
                    <a:lstStyle/>
                    <a:p>
                      <a:pPr algn="ctr" fontAlgn="ctr"/>
                      <a:r>
                        <a:rPr lang="en-US" sz="700" u="none" strike="noStrike"/>
                        <a:t>Date of start</a:t>
                      </a:r>
                      <a:endParaRPr lang="en-US" sz="700" b="0" i="0" u="none" strike="noStrike">
                        <a:solidFill>
                          <a:srgbClr val="000000"/>
                        </a:solidFill>
                        <a:latin typeface="Calibri"/>
                      </a:endParaRPr>
                    </a:p>
                  </a:txBody>
                  <a:tcPr marL="3003" marR="3003" marT="3003" marB="0" anchor="ctr"/>
                </a:tc>
                <a:tc rowSpan="2">
                  <a:txBody>
                    <a:bodyPr/>
                    <a:lstStyle/>
                    <a:p>
                      <a:pPr algn="ctr" fontAlgn="ctr"/>
                      <a:r>
                        <a:rPr lang="en-US" sz="700" u="none" strike="noStrike"/>
                        <a:t>Date of completion</a:t>
                      </a:r>
                      <a:endParaRPr lang="en-US" sz="700" b="0" i="0" u="none" strike="noStrike">
                        <a:solidFill>
                          <a:srgbClr val="000000"/>
                        </a:solidFill>
                        <a:latin typeface="Calibri"/>
                      </a:endParaRPr>
                    </a:p>
                  </a:txBody>
                  <a:tcPr marL="3003" marR="3003" marT="3003" marB="0" anchor="ctr"/>
                </a:tc>
                <a:tc gridSpan="4">
                  <a:txBody>
                    <a:bodyPr/>
                    <a:lstStyle/>
                    <a:p>
                      <a:pPr algn="ctr" fontAlgn="b"/>
                      <a:r>
                        <a:rPr lang="en-US" sz="700" u="none" strike="noStrike"/>
                        <a:t>% Physical Progress </a:t>
                      </a:r>
                      <a:endParaRPr lang="en-US" sz="700" b="0" i="0" u="none" strike="noStrike">
                        <a:solidFill>
                          <a:srgbClr val="000000"/>
                        </a:solidFill>
                        <a:latin typeface="Calibri"/>
                      </a:endParaRPr>
                    </a:p>
                  </a:txBody>
                  <a:tcPr marL="3003" marR="3003" marT="3003" marB="0" anchor="b"/>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700" u="none" strike="noStrike"/>
                        <a:t>Expenditure incurred in Lakh</a:t>
                      </a:r>
                      <a:endParaRPr lang="en-US" sz="700" b="0" i="0" u="none" strike="noStrike">
                        <a:solidFill>
                          <a:srgbClr val="000000"/>
                        </a:solidFill>
                        <a:latin typeface="Calibri"/>
                      </a:endParaRPr>
                    </a:p>
                  </a:txBody>
                  <a:tcPr marL="3003" marR="3003" marT="3003" marB="0" anchor="ctr"/>
                </a:tc>
              </a:tr>
              <a:tr h="20481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u="none" strike="noStrike"/>
                        <a:t>Amount  in Lakh</a:t>
                      </a:r>
                      <a:endParaRPr lang="en-US" sz="700" b="0" i="0" u="none" strike="noStrike">
                        <a:solidFill>
                          <a:srgbClr val="000000"/>
                        </a:solidFill>
                        <a:latin typeface="Calibri"/>
                      </a:endParaRPr>
                    </a:p>
                  </a:txBody>
                  <a:tcPr marL="3003" marR="3003" marT="3003" marB="0" anchor="b"/>
                </a:tc>
                <a:tc>
                  <a:txBody>
                    <a:bodyPr/>
                    <a:lstStyle/>
                    <a:p>
                      <a:pPr algn="ctr" fontAlgn="ctr"/>
                      <a:r>
                        <a:rPr lang="en-US" sz="700" u="none" strike="noStrike"/>
                        <a:t>Agency </a:t>
                      </a:r>
                      <a:endParaRPr lang="en-US" sz="700" b="0" i="0" u="none" strike="noStrike">
                        <a:solidFill>
                          <a:srgbClr val="000000"/>
                        </a:solidFill>
                        <a:latin typeface="Calibri"/>
                      </a:endParaRPr>
                    </a:p>
                  </a:txBody>
                  <a:tcPr marL="3003" marR="3003" marT="3003" marB="0" anchor="ctr"/>
                </a:tc>
                <a:tc vMerge="1">
                  <a:txBody>
                    <a:bodyPr/>
                    <a:lstStyle/>
                    <a:p>
                      <a:endParaRPr lang="en-US"/>
                    </a:p>
                  </a:txBody>
                  <a:tcPr/>
                </a:tc>
                <a:tc vMerge="1">
                  <a:txBody>
                    <a:bodyPr/>
                    <a:lstStyle/>
                    <a:p>
                      <a:endParaRPr lang="en-US"/>
                    </a:p>
                  </a:txBody>
                  <a:tcPr/>
                </a:tc>
                <a:tc>
                  <a:txBody>
                    <a:bodyPr/>
                    <a:lstStyle/>
                    <a:p>
                      <a:pPr algn="r" fontAlgn="b"/>
                      <a:r>
                        <a:rPr lang="en-US" sz="700" u="none" strike="noStrike"/>
                        <a:t>25</a:t>
                      </a:r>
                      <a:endParaRPr lang="en-US" sz="700" b="0" i="0" u="none" strike="noStrike">
                        <a:solidFill>
                          <a:srgbClr val="000000"/>
                        </a:solidFill>
                        <a:latin typeface="Calibri"/>
                      </a:endParaRPr>
                    </a:p>
                  </a:txBody>
                  <a:tcPr marL="3003" marR="3003" marT="3003" marB="0" anchor="b"/>
                </a:tc>
                <a:tc>
                  <a:txBody>
                    <a:bodyPr/>
                    <a:lstStyle/>
                    <a:p>
                      <a:pPr algn="r" fontAlgn="b"/>
                      <a:r>
                        <a:rPr lang="en-US" sz="700" u="none" strike="noStrike"/>
                        <a:t>50</a:t>
                      </a:r>
                      <a:endParaRPr lang="en-US" sz="700" b="0" i="0" u="none" strike="noStrike">
                        <a:solidFill>
                          <a:srgbClr val="000000"/>
                        </a:solidFill>
                        <a:latin typeface="Calibri"/>
                      </a:endParaRPr>
                    </a:p>
                  </a:txBody>
                  <a:tcPr marL="3003" marR="3003" marT="3003" marB="0" anchor="b"/>
                </a:tc>
                <a:tc>
                  <a:txBody>
                    <a:bodyPr/>
                    <a:lstStyle/>
                    <a:p>
                      <a:pPr algn="r" fontAlgn="b"/>
                      <a:r>
                        <a:rPr lang="en-US" sz="700" u="none" strike="noStrike"/>
                        <a:t>75</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Comp.        ( date)</a:t>
                      </a:r>
                      <a:endParaRPr lang="en-US" sz="700" b="0" i="0" u="none" strike="noStrike">
                        <a:solidFill>
                          <a:srgbClr val="000000"/>
                        </a:solidFill>
                        <a:latin typeface="Calibri"/>
                      </a:endParaRPr>
                    </a:p>
                  </a:txBody>
                  <a:tcPr marL="3003" marR="3003" marT="3003" marB="0" anchor="b"/>
                </a:tc>
                <a:tc vMerge="1">
                  <a:txBody>
                    <a:bodyPr/>
                    <a:lstStyle/>
                    <a:p>
                      <a:endParaRPr lang="en-US"/>
                    </a:p>
                  </a:txBody>
                  <a:tcPr/>
                </a:tc>
              </a:tr>
              <a:tr h="103829">
                <a:tc>
                  <a:txBody>
                    <a:bodyPr/>
                    <a:lstStyle/>
                    <a:p>
                      <a:pPr algn="l" fontAlgn="b"/>
                      <a:r>
                        <a:rPr lang="en-US" sz="700" u="none" strike="noStrike"/>
                        <a:t>A.</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RTWHS(2016-17)</a:t>
                      </a:r>
                      <a:endParaRPr lang="en-US" sz="700" b="1"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c>
                  <a:txBody>
                    <a:bodyPr/>
                    <a:lstStyle/>
                    <a:p>
                      <a:pPr algn="l" fontAlgn="b"/>
                      <a:r>
                        <a:rPr lang="en-US" sz="700" u="none" strike="noStrike"/>
                        <a:t> </a:t>
                      </a:r>
                      <a:endParaRPr lang="en-US" sz="700" b="0" i="0" u="none" strike="noStrike">
                        <a:solidFill>
                          <a:srgbClr val="000000"/>
                        </a:solidFill>
                        <a:latin typeface="Calibri"/>
                      </a:endParaRPr>
                    </a:p>
                  </a:txBody>
                  <a:tcPr marL="3003" marR="3003" marT="3003" marB="0" anchor="b"/>
                </a:tc>
              </a:tr>
              <a:tr h="416772">
                <a:tc>
                  <a:txBody>
                    <a:bodyPr/>
                    <a:lstStyle/>
                    <a:p>
                      <a:pPr algn="ctr" fontAlgn="t"/>
                      <a:r>
                        <a:rPr lang="en-US" sz="700" u="none" strike="noStrike"/>
                        <a:t>1</a:t>
                      </a:r>
                      <a:endParaRPr lang="en-US" sz="700" b="0" i="0" u="none" strike="noStrike">
                        <a:solidFill>
                          <a:srgbClr val="000000"/>
                        </a:solidFill>
                        <a:latin typeface="Times New Roman"/>
                      </a:endParaRPr>
                    </a:p>
                  </a:txBody>
                  <a:tcPr marL="3003" marR="3003" marT="3003" marB="0"/>
                </a:tc>
                <a:tc>
                  <a:txBody>
                    <a:bodyPr/>
                    <a:lstStyle/>
                    <a:p>
                      <a:pPr algn="l" fontAlgn="t"/>
                      <a:r>
                        <a:rPr lang="en-US" sz="700" u="none" strike="noStrike"/>
                        <a:t>Alwar</a:t>
                      </a:r>
                      <a:endParaRPr lang="en-US" sz="700" b="1" i="0" u="none" strike="noStrike">
                        <a:solidFill>
                          <a:srgbClr val="000000"/>
                        </a:solidFill>
                        <a:latin typeface="Times New Roman"/>
                      </a:endParaRPr>
                    </a:p>
                  </a:txBody>
                  <a:tcPr marL="3003" marR="3003" marT="3003" marB="0"/>
                </a:tc>
                <a:tc>
                  <a:txBody>
                    <a:bodyPr/>
                    <a:lstStyle/>
                    <a:p>
                      <a:pPr algn="l" fontAlgn="t"/>
                      <a:r>
                        <a:rPr lang="en-US" sz="700" u="none" strike="noStrike"/>
                        <a:t>Alwar</a:t>
                      </a:r>
                      <a:endParaRPr lang="en-US" sz="700" b="0" i="0" u="none" strike="noStrike">
                        <a:solidFill>
                          <a:srgbClr val="000000"/>
                        </a:solidFill>
                        <a:latin typeface="Times New Roman"/>
                      </a:endParaRPr>
                    </a:p>
                  </a:txBody>
                  <a:tcPr marL="3003" marR="3003" marT="3003" marB="0"/>
                </a:tc>
                <a:tc>
                  <a:txBody>
                    <a:bodyPr/>
                    <a:lstStyle/>
                    <a:p>
                      <a:pPr algn="l" fontAlgn="t"/>
                      <a:r>
                        <a:rPr lang="en-US" sz="700" u="none" strike="noStrike"/>
                        <a:t>Construction of Rain Water Harvesting Structure in Community Hall Malviya Nagar</a:t>
                      </a:r>
                      <a:endParaRPr lang="en-US" sz="700" b="0" i="0" u="none" strike="noStrike">
                        <a:solidFill>
                          <a:srgbClr val="000000"/>
                        </a:solidFill>
                        <a:latin typeface="Times New Roman"/>
                      </a:endParaRPr>
                    </a:p>
                  </a:txBody>
                  <a:tcPr marL="3003" marR="3003" marT="3003" marB="0"/>
                </a:tc>
                <a:tc>
                  <a:txBody>
                    <a:bodyPr/>
                    <a:lstStyle/>
                    <a:p>
                      <a:pPr algn="ctr" fontAlgn="ctr"/>
                      <a:r>
                        <a:rPr lang="en-US" sz="700" u="none" strike="noStrike"/>
                        <a:t>2.42</a:t>
                      </a:r>
                      <a:endParaRPr lang="en-US" sz="700" b="0" i="0" u="none" strike="noStrike">
                        <a:solidFill>
                          <a:srgbClr val="000000"/>
                        </a:solidFill>
                        <a:latin typeface="Times New Roman"/>
                      </a:endParaRPr>
                    </a:p>
                  </a:txBody>
                  <a:tcPr marL="3003" marR="3003" marT="3003" marB="0" anchor="ctr"/>
                </a:tc>
                <a:tc>
                  <a:txBody>
                    <a:bodyPr/>
                    <a:lstStyle/>
                    <a:p>
                      <a:pPr algn="l" fontAlgn="t"/>
                      <a:r>
                        <a:rPr lang="en-US" sz="700" u="none" strike="noStrike"/>
                        <a:t>M/s chotu const. &amp; gen. suppliers</a:t>
                      </a:r>
                      <a:endParaRPr lang="en-US" sz="700" b="0" i="0" u="none" strike="noStrike">
                        <a:solidFill>
                          <a:srgbClr val="000000"/>
                        </a:solidFill>
                        <a:latin typeface="Times New Roman"/>
                      </a:endParaRPr>
                    </a:p>
                  </a:txBody>
                  <a:tcPr marL="3003" marR="3003" marT="3003" marB="0"/>
                </a:tc>
                <a:tc>
                  <a:txBody>
                    <a:bodyPr/>
                    <a:lstStyle/>
                    <a:p>
                      <a:pPr algn="l" fontAlgn="t"/>
                      <a:r>
                        <a:rPr lang="en-US" sz="700" u="none" strike="noStrike"/>
                        <a:t>20.01.2017</a:t>
                      </a:r>
                      <a:endParaRPr lang="en-US" sz="700" b="0" i="0" u="none" strike="noStrike">
                        <a:solidFill>
                          <a:srgbClr val="000000"/>
                        </a:solidFill>
                        <a:latin typeface="Times New Roman"/>
                      </a:endParaRPr>
                    </a:p>
                  </a:txBody>
                  <a:tcPr marL="3003" marR="3003" marT="3003" marB="0"/>
                </a:tc>
                <a:tc>
                  <a:txBody>
                    <a:bodyPr/>
                    <a:lstStyle/>
                    <a:p>
                      <a:pPr algn="l" fontAlgn="t"/>
                      <a:r>
                        <a:rPr lang="en-US" sz="700" u="none" strike="noStrike"/>
                        <a:t>19.03.2017</a:t>
                      </a:r>
                      <a:endParaRPr lang="en-US" sz="700" b="0" i="0" u="none" strike="noStrike">
                        <a:solidFill>
                          <a:srgbClr val="000000"/>
                        </a:solidFill>
                        <a:latin typeface="Times New Roman"/>
                      </a:endParaRPr>
                    </a:p>
                  </a:txBody>
                  <a:tcPr marL="3003" marR="3003" marT="3003" marB="0"/>
                </a:tc>
                <a:tc>
                  <a:txBody>
                    <a:bodyPr/>
                    <a:lstStyle/>
                    <a:p>
                      <a:pPr algn="ctr" fontAlgn="ctr"/>
                      <a:r>
                        <a:rPr lang="en-US" sz="700" u="none" strike="noStrike"/>
                        <a:t> </a:t>
                      </a:r>
                      <a:endParaRPr lang="en-US" sz="700" b="0" i="0" u="none" strike="noStrike">
                        <a:solidFill>
                          <a:srgbClr val="000000"/>
                        </a:solidFill>
                        <a:latin typeface="Times New Roman"/>
                      </a:endParaRPr>
                    </a:p>
                  </a:txBody>
                  <a:tcPr marL="3003" marR="3003" marT="3003" marB="0" anchor="ctr"/>
                </a:tc>
                <a:tc>
                  <a:txBody>
                    <a:bodyPr/>
                    <a:lstStyle/>
                    <a:p>
                      <a:pPr algn="ctr" fontAlgn="ctr"/>
                      <a:r>
                        <a:rPr lang="en-US" sz="700" u="none" strike="noStrike"/>
                        <a:t> </a:t>
                      </a:r>
                      <a:endParaRPr lang="en-US" sz="700" b="0" i="0" u="none" strike="noStrike">
                        <a:solidFill>
                          <a:srgbClr val="000000"/>
                        </a:solidFill>
                        <a:latin typeface="Times New Roman"/>
                      </a:endParaRPr>
                    </a:p>
                  </a:txBody>
                  <a:tcPr marL="3003" marR="3003" marT="3003" marB="0" anchor="ctr"/>
                </a:tc>
                <a:tc>
                  <a:txBody>
                    <a:bodyPr/>
                    <a:lstStyle/>
                    <a:p>
                      <a:pPr algn="ctr" fontAlgn="ctr"/>
                      <a:r>
                        <a:rPr lang="en-US" sz="700" u="none" strike="noStrike"/>
                        <a:t> </a:t>
                      </a:r>
                      <a:endParaRPr lang="en-US" sz="700" b="0" i="0" u="none" strike="noStrike">
                        <a:solidFill>
                          <a:srgbClr val="000000"/>
                        </a:solidFill>
                        <a:latin typeface="Times New Roman"/>
                      </a:endParaRPr>
                    </a:p>
                  </a:txBody>
                  <a:tcPr marL="3003" marR="3003" marT="3003" marB="0" anchor="ctr"/>
                </a:tc>
                <a:tc>
                  <a:txBody>
                    <a:bodyPr/>
                    <a:lstStyle/>
                    <a:p>
                      <a:pPr algn="l" fontAlgn="t"/>
                      <a:r>
                        <a:rPr lang="en-US" sz="700" u="none" strike="noStrike"/>
                        <a:t>17.03.2017</a:t>
                      </a:r>
                      <a:endParaRPr lang="en-US" sz="700" b="0" i="0" u="none" strike="noStrike">
                        <a:solidFill>
                          <a:srgbClr val="000000"/>
                        </a:solidFill>
                        <a:latin typeface="Times New Roman"/>
                      </a:endParaRPr>
                    </a:p>
                  </a:txBody>
                  <a:tcPr marL="3003" marR="3003" marT="3003" marB="0"/>
                </a:tc>
                <a:tc>
                  <a:txBody>
                    <a:bodyPr/>
                    <a:lstStyle/>
                    <a:p>
                      <a:pPr algn="ctr" fontAlgn="ctr"/>
                      <a:r>
                        <a:rPr lang="en-US" sz="700" u="none" strike="noStrike"/>
                        <a:t> </a:t>
                      </a:r>
                      <a:endParaRPr lang="en-US" sz="700" b="0" i="0" u="none" strike="noStrike">
                        <a:solidFill>
                          <a:srgbClr val="000000"/>
                        </a:solidFill>
                        <a:latin typeface="Times New Roman"/>
                      </a:endParaRPr>
                    </a:p>
                  </a:txBody>
                  <a:tcPr marL="3003" marR="3003" marT="3003" marB="0" anchor="ctr"/>
                </a:tc>
              </a:tr>
              <a:tr h="396851">
                <a:tc>
                  <a:txBody>
                    <a:bodyPr/>
                    <a:lstStyle/>
                    <a:p>
                      <a:pPr algn="ctr" fontAlgn="t"/>
                      <a:r>
                        <a:rPr lang="en-US" sz="700" u="none" strike="noStrike"/>
                        <a:t>2</a:t>
                      </a:r>
                      <a:endParaRPr lang="en-US" sz="700" b="0" i="0" u="none" strike="noStrike">
                        <a:solidFill>
                          <a:srgbClr val="000000"/>
                        </a:solidFill>
                        <a:latin typeface="Times New Roman"/>
                      </a:endParaRPr>
                    </a:p>
                  </a:txBody>
                  <a:tcPr marL="3003" marR="3003" marT="3003" marB="0"/>
                </a:tc>
                <a:tc>
                  <a:txBody>
                    <a:bodyPr/>
                    <a:lstStyle/>
                    <a:p>
                      <a:pPr algn="l" fontAlgn="t"/>
                      <a:r>
                        <a:rPr lang="en-US" sz="700" u="none" strike="noStrike"/>
                        <a:t>Alwar</a:t>
                      </a:r>
                      <a:endParaRPr lang="en-US" sz="700" b="1" i="0" u="none" strike="noStrike">
                        <a:solidFill>
                          <a:srgbClr val="000000"/>
                        </a:solidFill>
                        <a:latin typeface="Times New Roman"/>
                      </a:endParaRPr>
                    </a:p>
                  </a:txBody>
                  <a:tcPr marL="3003" marR="3003" marT="3003" marB="0"/>
                </a:tc>
                <a:tc>
                  <a:txBody>
                    <a:bodyPr/>
                    <a:lstStyle/>
                    <a:p>
                      <a:pPr algn="l" fontAlgn="t"/>
                      <a:r>
                        <a:rPr lang="en-US" sz="700" u="none" strike="noStrike"/>
                        <a:t>Alwar</a:t>
                      </a:r>
                      <a:endParaRPr lang="en-US" sz="700" b="0" i="0" u="none" strike="noStrike">
                        <a:solidFill>
                          <a:srgbClr val="000000"/>
                        </a:solidFill>
                        <a:latin typeface="Times New Roman"/>
                      </a:endParaRPr>
                    </a:p>
                  </a:txBody>
                  <a:tcPr marL="3003" marR="3003" marT="3003" marB="0"/>
                </a:tc>
                <a:tc>
                  <a:txBody>
                    <a:bodyPr/>
                    <a:lstStyle/>
                    <a:p>
                      <a:pPr algn="l" fontAlgn="t"/>
                      <a:r>
                        <a:rPr lang="en-US" sz="700" u="none" strike="noStrike" dirty="0"/>
                        <a:t>Construction of Rain Water Harvesting Structure in Community Hall </a:t>
                      </a:r>
                      <a:r>
                        <a:rPr lang="en-US" sz="700" u="none" strike="noStrike" dirty="0" err="1"/>
                        <a:t>Shanti</a:t>
                      </a:r>
                      <a:r>
                        <a:rPr lang="en-US" sz="700" u="none" strike="noStrike" dirty="0"/>
                        <a:t> </a:t>
                      </a:r>
                      <a:r>
                        <a:rPr lang="en-US" sz="700" u="none" strike="noStrike" dirty="0" err="1"/>
                        <a:t>Kunj</a:t>
                      </a:r>
                      <a:endParaRPr lang="en-US" sz="700" b="0" i="0" u="none" strike="noStrike" dirty="0">
                        <a:solidFill>
                          <a:srgbClr val="000000"/>
                        </a:solidFill>
                        <a:latin typeface="Times New Roman"/>
                      </a:endParaRPr>
                    </a:p>
                  </a:txBody>
                  <a:tcPr marL="3003" marR="3003" marT="3003" marB="0"/>
                </a:tc>
                <a:tc>
                  <a:txBody>
                    <a:bodyPr/>
                    <a:lstStyle/>
                    <a:p>
                      <a:pPr algn="ctr" fontAlgn="ctr"/>
                      <a:r>
                        <a:rPr lang="en-US" sz="700" u="none" strike="noStrike"/>
                        <a:t>2.42</a:t>
                      </a:r>
                      <a:endParaRPr lang="en-US" sz="700" b="0" i="0" u="none" strike="noStrike">
                        <a:solidFill>
                          <a:srgbClr val="000000"/>
                        </a:solidFill>
                        <a:latin typeface="Times New Roman"/>
                      </a:endParaRPr>
                    </a:p>
                  </a:txBody>
                  <a:tcPr marL="3003" marR="3003" marT="3003" marB="0" anchor="ctr"/>
                </a:tc>
                <a:tc>
                  <a:txBody>
                    <a:bodyPr/>
                    <a:lstStyle/>
                    <a:p>
                      <a:pPr algn="l" fontAlgn="t"/>
                      <a:r>
                        <a:rPr lang="en-US" sz="700" u="none" strike="noStrike"/>
                        <a:t>M/s chotu const. &amp; gen. suppliers</a:t>
                      </a:r>
                      <a:endParaRPr lang="en-US" sz="700" b="0" i="0" u="none" strike="noStrike">
                        <a:solidFill>
                          <a:srgbClr val="000000"/>
                        </a:solidFill>
                        <a:latin typeface="Times New Roman"/>
                      </a:endParaRPr>
                    </a:p>
                  </a:txBody>
                  <a:tcPr marL="3003" marR="3003" marT="3003" marB="0"/>
                </a:tc>
                <a:tc>
                  <a:txBody>
                    <a:bodyPr/>
                    <a:lstStyle/>
                    <a:p>
                      <a:pPr algn="l" fontAlgn="t"/>
                      <a:r>
                        <a:rPr lang="en-US" sz="700" u="none" strike="noStrike"/>
                        <a:t>20.01.2017</a:t>
                      </a:r>
                      <a:endParaRPr lang="en-US" sz="700" b="0" i="0" u="none" strike="noStrike">
                        <a:solidFill>
                          <a:srgbClr val="000000"/>
                        </a:solidFill>
                        <a:latin typeface="Times New Roman"/>
                      </a:endParaRPr>
                    </a:p>
                  </a:txBody>
                  <a:tcPr marL="3003" marR="3003" marT="3003" marB="0"/>
                </a:tc>
                <a:tc>
                  <a:txBody>
                    <a:bodyPr/>
                    <a:lstStyle/>
                    <a:p>
                      <a:pPr algn="l" fontAlgn="t"/>
                      <a:r>
                        <a:rPr lang="en-US" sz="700" u="none" strike="noStrike"/>
                        <a:t>19.03.2017</a:t>
                      </a:r>
                      <a:endParaRPr lang="en-US" sz="700" b="0" i="0" u="none" strike="noStrike">
                        <a:solidFill>
                          <a:srgbClr val="000000"/>
                        </a:solidFill>
                        <a:latin typeface="Times New Roman"/>
                      </a:endParaRPr>
                    </a:p>
                  </a:txBody>
                  <a:tcPr marL="3003" marR="3003" marT="3003" marB="0"/>
                </a:tc>
                <a:tc>
                  <a:txBody>
                    <a:bodyPr/>
                    <a:lstStyle/>
                    <a:p>
                      <a:pPr algn="ctr" fontAlgn="ctr"/>
                      <a:r>
                        <a:rPr lang="en-US" sz="700" u="none" strike="noStrike"/>
                        <a:t> </a:t>
                      </a:r>
                      <a:endParaRPr lang="en-US" sz="700" b="0" i="0" u="none" strike="noStrike">
                        <a:solidFill>
                          <a:srgbClr val="000000"/>
                        </a:solidFill>
                        <a:latin typeface="Times New Roman"/>
                      </a:endParaRPr>
                    </a:p>
                  </a:txBody>
                  <a:tcPr marL="3003" marR="3003" marT="3003" marB="0" anchor="ctr"/>
                </a:tc>
                <a:tc>
                  <a:txBody>
                    <a:bodyPr/>
                    <a:lstStyle/>
                    <a:p>
                      <a:pPr algn="ctr" fontAlgn="ctr"/>
                      <a:r>
                        <a:rPr lang="en-US" sz="700" u="none" strike="noStrike"/>
                        <a:t> </a:t>
                      </a:r>
                      <a:endParaRPr lang="en-US" sz="700" b="0" i="0" u="none" strike="noStrike">
                        <a:solidFill>
                          <a:srgbClr val="000000"/>
                        </a:solidFill>
                        <a:latin typeface="Times New Roman"/>
                      </a:endParaRPr>
                    </a:p>
                  </a:txBody>
                  <a:tcPr marL="3003" marR="3003" marT="3003" marB="0" anchor="ctr"/>
                </a:tc>
                <a:tc>
                  <a:txBody>
                    <a:bodyPr/>
                    <a:lstStyle/>
                    <a:p>
                      <a:pPr algn="ctr" fontAlgn="ctr"/>
                      <a:r>
                        <a:rPr lang="en-US" sz="700" u="none" strike="noStrike"/>
                        <a:t> </a:t>
                      </a:r>
                      <a:endParaRPr lang="en-US" sz="700" b="0" i="0" u="none" strike="noStrike">
                        <a:solidFill>
                          <a:srgbClr val="000000"/>
                        </a:solidFill>
                        <a:latin typeface="Times New Roman"/>
                      </a:endParaRPr>
                    </a:p>
                  </a:txBody>
                  <a:tcPr marL="3003" marR="3003" marT="3003" marB="0" anchor="ctr"/>
                </a:tc>
                <a:tc>
                  <a:txBody>
                    <a:bodyPr/>
                    <a:lstStyle/>
                    <a:p>
                      <a:pPr algn="l" fontAlgn="t"/>
                      <a:r>
                        <a:rPr lang="en-US" sz="700" u="none" strike="noStrike"/>
                        <a:t>18.03.2017</a:t>
                      </a:r>
                      <a:endParaRPr lang="en-US" sz="700" b="0" i="0" u="none" strike="noStrike">
                        <a:solidFill>
                          <a:srgbClr val="000000"/>
                        </a:solidFill>
                        <a:latin typeface="Times New Roman"/>
                      </a:endParaRPr>
                    </a:p>
                  </a:txBody>
                  <a:tcPr marL="3003" marR="3003" marT="3003" marB="0"/>
                </a:tc>
                <a:tc>
                  <a:txBody>
                    <a:bodyPr/>
                    <a:lstStyle/>
                    <a:p>
                      <a:pPr algn="ctr" fontAlgn="ctr"/>
                      <a:r>
                        <a:rPr lang="en-US" sz="700" u="none" strike="noStrike"/>
                        <a:t> </a:t>
                      </a:r>
                      <a:endParaRPr lang="en-US" sz="700" b="0" i="0" u="none" strike="noStrike">
                        <a:solidFill>
                          <a:srgbClr val="000000"/>
                        </a:solidFill>
                        <a:latin typeface="Times New Roman"/>
                      </a:endParaRPr>
                    </a:p>
                  </a:txBody>
                  <a:tcPr marL="3003" marR="3003" marT="3003" marB="0" anchor="ctr"/>
                </a:tc>
              </a:tr>
              <a:tr h="561359">
                <a:tc>
                  <a:txBody>
                    <a:bodyPr/>
                    <a:lstStyle/>
                    <a:p>
                      <a:pPr algn="ctr" fontAlgn="t"/>
                      <a:r>
                        <a:rPr lang="en-US" sz="800" u="none" strike="noStrike"/>
                        <a:t>3</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Construction of Rain Water Harvesting Structure in community hall Lal Khan behind Yashwant School</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2.42</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M/s Amit Kumar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06.04.2017</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05.06.2017</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r>
              <a:tr h="449638">
                <a:tc>
                  <a:txBody>
                    <a:bodyPr/>
                    <a:lstStyle/>
                    <a:p>
                      <a:pPr algn="ctr" fontAlgn="t"/>
                      <a:r>
                        <a:rPr lang="en-US" sz="800" u="none" strike="noStrike"/>
                        <a:t>4</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Construction of Rain Water Harvesting Structure in Community Hall 10 A</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2.42</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M/s M.K contractor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21.01.2017</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20.03.2017</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18.03.2017</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r>
              <a:tr h="449638">
                <a:tc>
                  <a:txBody>
                    <a:bodyPr/>
                    <a:lstStyle/>
                    <a:p>
                      <a:pPr algn="ctr" fontAlgn="t"/>
                      <a:r>
                        <a:rPr lang="en-US" sz="800" u="none" strike="noStrike"/>
                        <a:t>5</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dirty="0" err="1"/>
                        <a:t>Alwar</a:t>
                      </a:r>
                      <a:endParaRPr lang="en-US" sz="800" b="0" i="0" u="none" strike="noStrike" dirty="0">
                        <a:solidFill>
                          <a:srgbClr val="000000"/>
                        </a:solidFill>
                        <a:latin typeface="Times New Roman"/>
                      </a:endParaRPr>
                    </a:p>
                  </a:txBody>
                  <a:tcPr marL="3003" marR="3003" marT="3003" marB="0"/>
                </a:tc>
                <a:tc>
                  <a:txBody>
                    <a:bodyPr/>
                    <a:lstStyle/>
                    <a:p>
                      <a:pPr algn="l" fontAlgn="t"/>
                      <a:r>
                        <a:rPr lang="en-US" sz="800" u="none" strike="noStrike"/>
                        <a:t>Construction of Rain Water Harvesting Structure in UIT Stor New Building</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2.42</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M/s girish kr. Gupta</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18.01.2017</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17.03.2017</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15.03.2017</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r>
              <a:tr h="561359">
                <a:tc>
                  <a:txBody>
                    <a:bodyPr/>
                    <a:lstStyle/>
                    <a:p>
                      <a:pPr algn="ctr" fontAlgn="t"/>
                      <a:r>
                        <a:rPr lang="en-US" sz="800" u="none" strike="noStrike"/>
                        <a:t>6</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Construction of Rain Water Harvesting Structure in Government ITI College, Kali Mori Phatak </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2.42</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M/s Arsad khan</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16.02.2017</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15.04.2017</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90</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r>
              <a:tr h="604183">
                <a:tc>
                  <a:txBody>
                    <a:bodyPr/>
                    <a:lstStyle/>
                    <a:p>
                      <a:pPr algn="ctr" fontAlgn="t"/>
                      <a:r>
                        <a:rPr lang="en-US" sz="800" u="none" strike="noStrike"/>
                        <a:t>7</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Construction of Rain Water Harvesting Structure in Government Polotenic College, Kali Mori Phatak </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2.42</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M/s Ashok Kr. Modi</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08.03.2017</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07.05.2017</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r>
              <a:tr h="603158">
                <a:tc>
                  <a:txBody>
                    <a:bodyPr/>
                    <a:lstStyle/>
                    <a:p>
                      <a:pPr algn="ctr" fontAlgn="t"/>
                      <a:r>
                        <a:rPr lang="en-US" sz="800" u="none" strike="noStrike"/>
                        <a:t>8</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dirty="0"/>
                        <a:t>Construction of Rain Water Harvesting Structure in </a:t>
                      </a:r>
                      <a:r>
                        <a:rPr lang="en-US" sz="800" u="none" strike="noStrike" dirty="0" err="1"/>
                        <a:t>Mewat</a:t>
                      </a:r>
                      <a:r>
                        <a:rPr lang="en-US" sz="800" u="none" strike="noStrike" dirty="0"/>
                        <a:t> </a:t>
                      </a:r>
                      <a:r>
                        <a:rPr lang="en-US" sz="800" u="none" strike="noStrike" dirty="0" err="1"/>
                        <a:t>Balika</a:t>
                      </a:r>
                      <a:r>
                        <a:rPr lang="en-US" sz="800" u="none" strike="noStrike" dirty="0"/>
                        <a:t> Hostel </a:t>
                      </a:r>
                      <a:r>
                        <a:rPr lang="en-US" sz="800" u="none" strike="noStrike" dirty="0" err="1"/>
                        <a:t>Arawa</a:t>
                      </a:r>
                      <a:r>
                        <a:rPr lang="en-US" sz="900" u="none" strike="noStrike" dirty="0" err="1"/>
                        <a:t>l</a:t>
                      </a:r>
                      <a:r>
                        <a:rPr lang="en-US" sz="800" u="none" strike="noStrike" dirty="0" err="1"/>
                        <a:t>i</a:t>
                      </a:r>
                      <a:r>
                        <a:rPr lang="en-US" sz="800" u="none" strike="noStrike" dirty="0"/>
                        <a:t> </a:t>
                      </a:r>
                      <a:r>
                        <a:rPr lang="en-US" sz="800" u="none" strike="noStrike" dirty="0" err="1"/>
                        <a:t>vihar</a:t>
                      </a:r>
                      <a:r>
                        <a:rPr lang="en-US" sz="800" u="none" strike="noStrike" dirty="0"/>
                        <a:t> </a:t>
                      </a:r>
                      <a:endParaRPr lang="en-US" sz="800" b="0" i="0" u="none" strike="noStrike" dirty="0">
                        <a:solidFill>
                          <a:srgbClr val="000000"/>
                        </a:solidFill>
                        <a:latin typeface="Times New Roman"/>
                      </a:endParaRPr>
                    </a:p>
                  </a:txBody>
                  <a:tcPr marL="3003" marR="3003" marT="3003" marB="0"/>
                </a:tc>
                <a:tc>
                  <a:txBody>
                    <a:bodyPr/>
                    <a:lstStyle/>
                    <a:p>
                      <a:pPr algn="ctr" fontAlgn="ctr"/>
                      <a:r>
                        <a:rPr lang="en-US" sz="800" u="none" strike="noStrike" dirty="0"/>
                        <a:t>2.42</a:t>
                      </a:r>
                      <a:endParaRPr lang="en-US" sz="800" b="0" i="0" u="none" strike="noStrike" dirty="0">
                        <a:solidFill>
                          <a:srgbClr val="000000"/>
                        </a:solidFill>
                        <a:latin typeface="Times New Roman"/>
                      </a:endParaRPr>
                    </a:p>
                  </a:txBody>
                  <a:tcPr marL="3003" marR="3003" marT="3003" marB="0" anchor="ctr"/>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r>
              <a:tr h="449638">
                <a:tc>
                  <a:txBody>
                    <a:bodyPr/>
                    <a:lstStyle/>
                    <a:p>
                      <a:pPr algn="ctr" fontAlgn="t"/>
                      <a:r>
                        <a:rPr lang="en-US" sz="800" u="none" strike="noStrike"/>
                        <a:t>9</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Construction of Rain Water Harvesting Structure in Ambedkar Hostel Khudanpuri</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2.42</a:t>
                      </a:r>
                      <a:endParaRPr lang="en-US" sz="800" b="0" i="0" u="none" strike="noStrike">
                        <a:solidFill>
                          <a:srgbClr val="000000"/>
                        </a:solidFill>
                        <a:latin typeface="Times New Roman"/>
                      </a:endParaRPr>
                    </a:p>
                  </a:txBody>
                  <a:tcPr marL="3003" marR="3003" marT="3003"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r>
              <a:tr h="449638">
                <a:tc>
                  <a:txBody>
                    <a:bodyPr/>
                    <a:lstStyle/>
                    <a:p>
                      <a:pPr algn="ctr" fontAlgn="t"/>
                      <a:r>
                        <a:rPr lang="en-US" sz="800" u="none" strike="noStrike"/>
                        <a:t>10</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Construction of Rain Water Harvesting Structure in RUIDP Office Ambedkar Nagar</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2.42</a:t>
                      </a:r>
                      <a:endParaRPr lang="en-US" sz="800" b="0" i="0" u="none" strike="noStrike">
                        <a:solidFill>
                          <a:srgbClr val="000000"/>
                        </a:solidFill>
                        <a:latin typeface="Times New Roman"/>
                      </a:endParaRPr>
                    </a:p>
                  </a:txBody>
                  <a:tcPr marL="3003" marR="3003" marT="3003" marB="0" anchor="ctr"/>
                </a:tc>
                <a:tc>
                  <a:txBody>
                    <a:bodyPr/>
                    <a:lstStyle/>
                    <a:p>
                      <a:pPr algn="l" fontAlgn="t"/>
                      <a:r>
                        <a:rPr lang="en-US" sz="800" u="none" strike="noStrike"/>
                        <a:t>M/s Ashok Kr. Modi</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27.03.2017</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26.05.2017</a:t>
                      </a:r>
                      <a:endParaRPr lang="en-US" sz="800" b="0" i="0" u="none" strike="noStrike">
                        <a:solidFill>
                          <a:srgbClr val="000000"/>
                        </a:solidFill>
                        <a:latin typeface="Times New Roman"/>
                      </a:endParaRPr>
                    </a:p>
                  </a:txBody>
                  <a:tcPr marL="3003" marR="3003" marT="3003"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r>
              <a:tr h="449638">
                <a:tc>
                  <a:txBody>
                    <a:bodyPr/>
                    <a:lstStyle/>
                    <a:p>
                      <a:pPr algn="ctr" fontAlgn="t"/>
                      <a:r>
                        <a:rPr lang="en-US" sz="800" u="none" strike="noStrike"/>
                        <a:t>11</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Construction of Rain Water Harvesting Structure in UIT Staff Quarter Budh vihar</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2.28</a:t>
                      </a:r>
                      <a:endParaRPr lang="en-US" sz="800" b="0" i="0" u="none" strike="noStrike">
                        <a:solidFill>
                          <a:srgbClr val="000000"/>
                        </a:solidFill>
                        <a:latin typeface="Times New Roman"/>
                      </a:endParaRPr>
                    </a:p>
                  </a:txBody>
                  <a:tcPr marL="3003" marR="3003" marT="3003"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r>
              <a:tr h="449638">
                <a:tc>
                  <a:txBody>
                    <a:bodyPr/>
                    <a:lstStyle/>
                    <a:p>
                      <a:pPr algn="ctr" fontAlgn="t"/>
                      <a:r>
                        <a:rPr lang="en-US" sz="800" u="none" strike="noStrike"/>
                        <a:t>12</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Construction of Rain Water Harvesting Structure in Community hall Kabir Colony </a:t>
                      </a:r>
                      <a:endParaRPr lang="en-US" sz="800" b="0" i="0" u="none" strike="noStrike">
                        <a:solidFill>
                          <a:srgbClr val="000000"/>
                        </a:solidFill>
                        <a:latin typeface="Times New Roman"/>
                      </a:endParaRPr>
                    </a:p>
                  </a:txBody>
                  <a:tcPr marL="3003" marR="3003" marT="3003" marB="0"/>
                </a:tc>
                <a:tc>
                  <a:txBody>
                    <a:bodyPr/>
                    <a:lstStyle/>
                    <a:p>
                      <a:pPr algn="ctr" fontAlgn="ctr"/>
                      <a:r>
                        <a:rPr lang="en-US" sz="800" u="none" strike="noStrike"/>
                        <a:t>2.28</a:t>
                      </a:r>
                      <a:endParaRPr lang="en-US" sz="800" b="0" i="0" u="none" strike="noStrike">
                        <a:solidFill>
                          <a:srgbClr val="000000"/>
                        </a:solidFill>
                        <a:latin typeface="Times New Roman"/>
                      </a:endParaRPr>
                    </a:p>
                  </a:txBody>
                  <a:tcPr marL="3003" marR="3003" marT="3003"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003" marR="3003" marT="3003" marB="0" anchor="ctr"/>
                </a:tc>
              </a:tr>
              <a:tr h="449638">
                <a:tc>
                  <a:txBody>
                    <a:bodyPr/>
                    <a:lstStyle/>
                    <a:p>
                      <a:pPr algn="ctr" fontAlgn="t"/>
                      <a:r>
                        <a:rPr lang="en-US" sz="800" u="none" strike="noStrike" dirty="0"/>
                        <a:t>13</a:t>
                      </a:r>
                      <a:endParaRPr lang="en-US" sz="800" b="0" i="0" u="none" strike="noStrike" dirty="0">
                        <a:solidFill>
                          <a:srgbClr val="000000"/>
                        </a:solidFill>
                        <a:latin typeface="Times New Roman"/>
                      </a:endParaRPr>
                    </a:p>
                  </a:txBody>
                  <a:tcPr marL="3003" marR="3003" marT="3003"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003" marR="3003" marT="3003"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dirty="0"/>
                        <a:t>Construction of Rain Water Harvesting Structure in EWS </a:t>
                      </a:r>
                      <a:r>
                        <a:rPr lang="en-US" sz="800" u="none" strike="noStrike" dirty="0" err="1"/>
                        <a:t>Awas</a:t>
                      </a:r>
                      <a:r>
                        <a:rPr lang="en-US" sz="800" u="none" strike="noStrike" dirty="0"/>
                        <a:t> </a:t>
                      </a:r>
                      <a:r>
                        <a:rPr lang="en-US" sz="800" u="none" strike="noStrike" dirty="0" err="1"/>
                        <a:t>Budh</a:t>
                      </a:r>
                      <a:r>
                        <a:rPr lang="en-US" sz="800" u="none" strike="noStrike" dirty="0"/>
                        <a:t> </a:t>
                      </a:r>
                      <a:r>
                        <a:rPr lang="en-US" sz="800" u="none" strike="noStrike" dirty="0" err="1"/>
                        <a:t>vihar</a:t>
                      </a:r>
                      <a:r>
                        <a:rPr lang="en-US" sz="800" u="none" strike="noStrike" dirty="0"/>
                        <a:t> 3 </a:t>
                      </a:r>
                      <a:r>
                        <a:rPr lang="en-US" sz="800" u="none" strike="noStrike" dirty="0" err="1"/>
                        <a:t>Nos</a:t>
                      </a:r>
                      <a:endParaRPr lang="en-US" sz="800" b="0" i="0" u="none" strike="noStrike" dirty="0">
                        <a:solidFill>
                          <a:srgbClr val="000000"/>
                        </a:solidFill>
                        <a:latin typeface="Times New Roman"/>
                      </a:endParaRPr>
                    </a:p>
                  </a:txBody>
                  <a:tcPr marL="3003" marR="3003" marT="3003" marB="0"/>
                </a:tc>
                <a:tc>
                  <a:txBody>
                    <a:bodyPr/>
                    <a:lstStyle/>
                    <a:p>
                      <a:pPr algn="ctr" fontAlgn="ctr"/>
                      <a:r>
                        <a:rPr lang="en-US" sz="800" u="none" strike="noStrike"/>
                        <a:t>6.84</a:t>
                      </a:r>
                      <a:endParaRPr lang="en-US" sz="800" b="0" i="0" u="none" strike="noStrike">
                        <a:solidFill>
                          <a:srgbClr val="000000"/>
                        </a:solidFill>
                        <a:latin typeface="Times New Roman"/>
                      </a:endParaRPr>
                    </a:p>
                  </a:txBody>
                  <a:tcPr marL="3003" marR="3003" marT="3003"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l" fontAlgn="t"/>
                      <a:r>
                        <a:rPr lang="en-US" sz="800" u="none" strike="noStrike"/>
                        <a:t> </a:t>
                      </a:r>
                      <a:endParaRPr lang="en-US" sz="800" b="0" i="0" u="none" strike="noStrike">
                        <a:solidFill>
                          <a:srgbClr val="000000"/>
                        </a:solidFill>
                        <a:latin typeface="Times New Roman"/>
                      </a:endParaRPr>
                    </a:p>
                  </a:txBody>
                  <a:tcPr marL="3003" marR="3003" marT="3003"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003" marR="3003" marT="3003"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003" marR="3003" marT="3003" marB="0" anchor="b"/>
                </a:tc>
                <a:tc>
                  <a:txBody>
                    <a:bodyPr/>
                    <a:lstStyle/>
                    <a:p>
                      <a:pPr algn="ctr" fontAlgn="ctr"/>
                      <a:r>
                        <a:rPr lang="en-US" sz="800" u="none" strike="noStrike" dirty="0"/>
                        <a:t> </a:t>
                      </a:r>
                      <a:endParaRPr lang="en-US" sz="800" b="0" i="0" u="none" strike="noStrike" dirty="0">
                        <a:solidFill>
                          <a:srgbClr val="000000"/>
                        </a:solidFill>
                        <a:latin typeface="Times New Roman"/>
                      </a:endParaRPr>
                    </a:p>
                  </a:txBody>
                  <a:tcPr marL="3003" marR="3003" marT="3003" marB="0"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6</a:t>
            </a:fld>
            <a:endParaRPr lang="en-US"/>
          </a:p>
        </p:txBody>
      </p:sp>
      <p:graphicFrame>
        <p:nvGraphicFramePr>
          <p:cNvPr id="3" name="Table 2"/>
          <p:cNvGraphicFramePr>
            <a:graphicFrameLocks noGrp="1"/>
          </p:cNvGraphicFramePr>
          <p:nvPr/>
        </p:nvGraphicFramePr>
        <p:xfrm>
          <a:off x="914397" y="304802"/>
          <a:ext cx="5638802" cy="8458196"/>
        </p:xfrm>
        <a:graphic>
          <a:graphicData uri="http://schemas.openxmlformats.org/drawingml/2006/table">
            <a:tbl>
              <a:tblPr/>
              <a:tblGrid>
                <a:gridCol w="351913"/>
                <a:gridCol w="351913"/>
                <a:gridCol w="351913"/>
                <a:gridCol w="1096662"/>
                <a:gridCol w="392835"/>
                <a:gridCol w="392835"/>
                <a:gridCol w="392835"/>
                <a:gridCol w="499225"/>
                <a:gridCol w="261889"/>
                <a:gridCol w="294625"/>
                <a:gridCol w="312358"/>
                <a:gridCol w="416021"/>
                <a:gridCol w="523778"/>
              </a:tblGrid>
              <a:tr h="728632">
                <a:tc>
                  <a:txBody>
                    <a:bodyPr/>
                    <a:lstStyle/>
                    <a:p>
                      <a:pPr algn="ctr" fontAlgn="t"/>
                      <a:r>
                        <a:rPr lang="en-US" sz="800" b="0" i="0" u="none" strike="noStrike" dirty="0">
                          <a:solidFill>
                            <a:srgbClr val="000000"/>
                          </a:solidFill>
                          <a:latin typeface="Times New Roman"/>
                        </a:rPr>
                        <a:t>14</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err="1">
                          <a:solidFill>
                            <a:srgbClr val="000000"/>
                          </a:solidFill>
                          <a:latin typeface="Times New Roman"/>
                        </a:rPr>
                        <a:t>Alwar</a:t>
                      </a:r>
                      <a:endParaRPr lang="en-US" sz="800" b="1" i="0" u="none" strike="noStrike" dirty="0">
                        <a:solidFill>
                          <a:srgbClr val="000000"/>
                        </a:solidFill>
                        <a:latin typeface="Times New Roman"/>
                      </a:endParaRP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Construction of Rain Water Harvesting Structure in EWS Awas Arawali vihar Phase Ist &amp; II nd  6nos</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13.69</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72">
                <a:tc>
                  <a:txBody>
                    <a:bodyPr/>
                    <a:lstStyle/>
                    <a:p>
                      <a:pPr algn="ctr" fontAlgn="t"/>
                      <a:r>
                        <a:rPr lang="en-US" sz="800" b="0" i="0" u="none" strike="noStrike">
                          <a:solidFill>
                            <a:srgbClr val="000000"/>
                          </a:solidFill>
                          <a:latin typeface="Times New Roman"/>
                        </a:rPr>
                        <a:t>15</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err="1">
                          <a:solidFill>
                            <a:srgbClr val="000000"/>
                          </a:solidFill>
                          <a:latin typeface="Times New Roman"/>
                        </a:rPr>
                        <a:t>Alwar</a:t>
                      </a:r>
                      <a:endParaRPr lang="en-US" sz="800" b="0" i="0" u="none" strike="noStrike" dirty="0">
                        <a:solidFill>
                          <a:srgbClr val="000000"/>
                        </a:solidFill>
                        <a:latin typeface="Times New Roman"/>
                      </a:endParaRP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latin typeface="Times New Roman"/>
                        </a:rPr>
                        <a:t>Construction of Rain Water Harvesting Structure in </a:t>
                      </a:r>
                      <a:r>
                        <a:rPr lang="en-US" sz="800" b="0" i="0" u="none" strike="noStrike" dirty="0" err="1">
                          <a:solidFill>
                            <a:srgbClr val="000000"/>
                          </a:solidFill>
                          <a:latin typeface="Times New Roman"/>
                        </a:rPr>
                        <a:t>Disst</a:t>
                      </a:r>
                      <a:r>
                        <a:rPr lang="en-US" sz="800" b="0" i="0" u="none" strike="noStrike" dirty="0">
                          <a:solidFill>
                            <a:srgbClr val="000000"/>
                          </a:solidFill>
                          <a:latin typeface="Times New Roman"/>
                        </a:rPr>
                        <a:t> Magistrate </a:t>
                      </a:r>
                      <a:r>
                        <a:rPr lang="en-US" sz="800" b="0" i="0" u="none" strike="noStrike" dirty="0" err="1">
                          <a:solidFill>
                            <a:srgbClr val="000000"/>
                          </a:solidFill>
                          <a:latin typeface="Times New Roman"/>
                        </a:rPr>
                        <a:t>Awas</a:t>
                      </a:r>
                      <a:endParaRPr lang="en-US" sz="800" b="0" i="0" u="none" strike="noStrike" dirty="0">
                        <a:solidFill>
                          <a:srgbClr val="000000"/>
                        </a:solidFill>
                        <a:latin typeface="Times New Roman"/>
                      </a:endParaRP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2.28</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DevLys 010"/>
                        </a:rPr>
                        <a:t>iwoZ esa fufeZr gSA</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72">
                <a:tc>
                  <a:txBody>
                    <a:bodyPr/>
                    <a:lstStyle/>
                    <a:p>
                      <a:pPr algn="ctr" fontAlgn="t"/>
                      <a:r>
                        <a:rPr lang="en-US" sz="800" b="0" i="0" u="none" strike="noStrike">
                          <a:solidFill>
                            <a:srgbClr val="000000"/>
                          </a:solidFill>
                          <a:latin typeface="Times New Roman"/>
                        </a:rPr>
                        <a:t>16</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latin typeface="Times New Roman"/>
                        </a:rPr>
                        <a:t>Construction of Rain Water Harvesting Structure in </a:t>
                      </a:r>
                      <a:r>
                        <a:rPr lang="en-US" sz="800" b="0" i="0" u="none" strike="noStrike" dirty="0" err="1">
                          <a:solidFill>
                            <a:srgbClr val="000000"/>
                          </a:solidFill>
                          <a:latin typeface="Times New Roman"/>
                        </a:rPr>
                        <a:t>Disst</a:t>
                      </a:r>
                      <a:r>
                        <a:rPr lang="en-US" sz="800" b="0" i="0" u="none" strike="noStrike" dirty="0">
                          <a:solidFill>
                            <a:srgbClr val="000000"/>
                          </a:solidFill>
                          <a:latin typeface="Times New Roman"/>
                        </a:rPr>
                        <a:t>. S.P. </a:t>
                      </a:r>
                      <a:r>
                        <a:rPr lang="en-US" sz="800" b="0" i="0" u="none" strike="noStrike" dirty="0" err="1">
                          <a:solidFill>
                            <a:srgbClr val="000000"/>
                          </a:solidFill>
                          <a:latin typeface="Times New Roman"/>
                        </a:rPr>
                        <a:t>Aawas</a:t>
                      </a:r>
                      <a:endParaRPr lang="en-US" sz="800" b="0" i="0" u="none" strike="noStrike" dirty="0">
                        <a:solidFill>
                          <a:srgbClr val="000000"/>
                        </a:solidFill>
                        <a:latin typeface="Times New Roman"/>
                      </a:endParaRP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Times New Roman"/>
                        </a:rPr>
                        <a:t>2.28</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Sikandar Kumar Saini</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07.01.2017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06.02.2017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06.02.2017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2.11</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72">
                <a:tc>
                  <a:txBody>
                    <a:bodyPr/>
                    <a:lstStyle/>
                    <a:p>
                      <a:pPr algn="ctr" fontAlgn="t"/>
                      <a:r>
                        <a:rPr lang="en-US" sz="800" b="0" i="0" u="none" strike="noStrike">
                          <a:solidFill>
                            <a:srgbClr val="000000"/>
                          </a:solidFill>
                          <a:latin typeface="Times New Roman"/>
                        </a:rPr>
                        <a:t>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err="1">
                          <a:solidFill>
                            <a:srgbClr val="000000"/>
                          </a:solidFill>
                          <a:latin typeface="Times New Roman"/>
                        </a:rPr>
                        <a:t>Alwar</a:t>
                      </a:r>
                      <a:endParaRPr lang="en-US" sz="800" b="0" i="0" u="none" strike="noStrike" dirty="0">
                        <a:solidFill>
                          <a:srgbClr val="000000"/>
                        </a:solidFill>
                        <a:latin typeface="Times New Roman"/>
                      </a:endParaRP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Construction of Rain Water Harvesting Structure in ARG Qutar 2 Nos.</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4.56</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err="1">
                          <a:solidFill>
                            <a:srgbClr val="000000"/>
                          </a:solidFill>
                          <a:latin typeface="Times New Roman"/>
                        </a:rPr>
                        <a:t>Sikandar</a:t>
                      </a:r>
                      <a:r>
                        <a:rPr lang="en-US" sz="800" b="0" i="0" u="none" strike="noStrike" dirty="0">
                          <a:solidFill>
                            <a:srgbClr val="000000"/>
                          </a:solidFill>
                          <a:latin typeface="Times New Roman"/>
                        </a:rPr>
                        <a:t> Kumar </a:t>
                      </a:r>
                      <a:r>
                        <a:rPr lang="en-US" sz="800" b="0" i="0" u="none" strike="noStrike" dirty="0" err="1">
                          <a:solidFill>
                            <a:srgbClr val="000000"/>
                          </a:solidFill>
                          <a:latin typeface="Times New Roman"/>
                        </a:rPr>
                        <a:t>Saini</a:t>
                      </a:r>
                      <a:endParaRPr lang="en-US" sz="800" b="0" i="0" u="none" strike="noStrike" dirty="0">
                        <a:solidFill>
                          <a:srgbClr val="000000"/>
                        </a:solidFill>
                        <a:latin typeface="Times New Roman"/>
                      </a:endParaRP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latin typeface="Times New Roman"/>
                        </a:rPr>
                        <a:t>07.01.2017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06.03.2017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06.03.2017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4.18</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632">
                <a:tc>
                  <a:txBody>
                    <a:bodyPr/>
                    <a:lstStyle/>
                    <a:p>
                      <a:pPr algn="ctr" fontAlgn="t"/>
                      <a:r>
                        <a:rPr lang="en-US" sz="800" b="0" i="0" u="none" strike="noStrike">
                          <a:solidFill>
                            <a:srgbClr val="000000"/>
                          </a:solidFill>
                          <a:latin typeface="Times New Roman"/>
                        </a:rPr>
                        <a:t>18</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latin typeface="Times New Roman"/>
                        </a:rPr>
                        <a:t>Construction of Rain Water Harvesting Structure in Government </a:t>
                      </a:r>
                      <a:r>
                        <a:rPr lang="en-US" sz="800" b="0" i="0" u="none" strike="noStrike" dirty="0" err="1">
                          <a:solidFill>
                            <a:srgbClr val="000000"/>
                          </a:solidFill>
                          <a:latin typeface="Times New Roman"/>
                        </a:rPr>
                        <a:t>Qutar</a:t>
                      </a:r>
                      <a:r>
                        <a:rPr lang="en-US" sz="800" b="0" i="0" u="none" strike="noStrike" dirty="0">
                          <a:solidFill>
                            <a:srgbClr val="000000"/>
                          </a:solidFill>
                          <a:latin typeface="Times New Roman"/>
                        </a:rPr>
                        <a:t> Surya Nagar 3 Nos.</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7.27</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Rajesh Kumar &amp; Company</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28.01.2017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latin typeface="Times New Roman"/>
                        </a:rPr>
                        <a:t>27.03.2017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27.03.2017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4.88</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72">
                <a:tc>
                  <a:txBody>
                    <a:bodyPr/>
                    <a:lstStyle/>
                    <a:p>
                      <a:pPr algn="ctr" fontAlgn="t"/>
                      <a:r>
                        <a:rPr lang="en-US" sz="800" b="0" i="0" u="none" strike="noStrike">
                          <a:solidFill>
                            <a:srgbClr val="000000"/>
                          </a:solidFill>
                          <a:latin typeface="Times New Roman"/>
                        </a:rPr>
                        <a:t>19</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Construction of Rain Water Harvesting Structure in Distt. Collector Awas</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2.42</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DevLys 010"/>
                        </a:rPr>
                        <a:t>iwoZ esa fufeZr gSA</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632">
                <a:tc>
                  <a:txBody>
                    <a:bodyPr/>
                    <a:lstStyle/>
                    <a:p>
                      <a:pPr algn="ctr" fontAlgn="t"/>
                      <a:r>
                        <a:rPr lang="en-US" sz="800" b="0" i="0" u="none" strike="noStrike" dirty="0">
                          <a:solidFill>
                            <a:srgbClr val="000000"/>
                          </a:solidFill>
                          <a:latin typeface="Times New Roman"/>
                        </a:rPr>
                        <a:t>20</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Construction of Rain Water Harvesting Structure in Old Suchna Kendar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2.42</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Rajesh Kumar &amp; Company</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09.12.2016</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08.01.2017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Times New Roman"/>
                        </a:rPr>
                        <a:t>-</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08.01.2017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2.42</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632">
                <a:tc>
                  <a:txBody>
                    <a:bodyPr/>
                    <a:lstStyle/>
                    <a:p>
                      <a:pPr algn="ctr" fontAlgn="t"/>
                      <a:r>
                        <a:rPr lang="en-US" sz="800" b="0" i="0" u="none" strike="noStrike">
                          <a:solidFill>
                            <a:srgbClr val="000000"/>
                          </a:solidFill>
                          <a:latin typeface="Times New Roman"/>
                        </a:rPr>
                        <a:t>21</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Construction of Rain Water Harvesting Structure in Community Hall Ambedkar Circil</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2.42</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Rajesh Kumar &amp; Company</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09.12.2016</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08.01.2017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Times New Roman"/>
                        </a:rPr>
                        <a:t>-</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08.01.2017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2.42</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72">
                <a:tc>
                  <a:txBody>
                    <a:bodyPr/>
                    <a:lstStyle/>
                    <a:p>
                      <a:pPr algn="ctr" fontAlgn="t"/>
                      <a:r>
                        <a:rPr lang="en-US" sz="800" b="0" i="0" u="none" strike="noStrike">
                          <a:solidFill>
                            <a:srgbClr val="000000"/>
                          </a:solidFill>
                          <a:latin typeface="Times New Roman"/>
                        </a:rPr>
                        <a:t>22</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latin typeface="Times New Roman"/>
                        </a:rPr>
                        <a:t>Construction of Rain Water Harvesting Structure in Municipal Council Office</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2.51</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M/s. Veerendar Jain</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09.12.2016</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14.01.2017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Times New Roman"/>
                        </a:rPr>
                        <a:t>-</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14.01.2017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2.51</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632">
                <a:tc>
                  <a:txBody>
                    <a:bodyPr/>
                    <a:lstStyle/>
                    <a:p>
                      <a:pPr algn="ctr" fontAlgn="t"/>
                      <a:r>
                        <a:rPr lang="en-US" sz="800" b="0" i="0" u="none" strike="noStrike">
                          <a:solidFill>
                            <a:srgbClr val="000000"/>
                          </a:solidFill>
                          <a:latin typeface="Times New Roman"/>
                        </a:rPr>
                        <a:t>23</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Construction of Rain Water Harvesting Structure in Upper Primary School Khudanpuri</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2.28</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72">
                <a:tc>
                  <a:txBody>
                    <a:bodyPr/>
                    <a:lstStyle/>
                    <a:p>
                      <a:pPr algn="ctr" fontAlgn="t"/>
                      <a:r>
                        <a:rPr lang="en-US" sz="800" b="0" i="0" u="none" strike="noStrike">
                          <a:solidFill>
                            <a:srgbClr val="000000"/>
                          </a:solidFill>
                          <a:latin typeface="Times New Roman"/>
                        </a:rPr>
                        <a:t>24</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1" i="0" u="none" strike="noStrike" dirty="0" err="1">
                          <a:solidFill>
                            <a:srgbClr val="000000"/>
                          </a:solidFill>
                          <a:latin typeface="Times New Roman"/>
                        </a:rPr>
                        <a:t>Alwar</a:t>
                      </a:r>
                      <a:endParaRPr lang="en-US" sz="800" b="1" i="0" u="none" strike="noStrike" dirty="0">
                        <a:solidFill>
                          <a:srgbClr val="000000"/>
                        </a:solidFill>
                        <a:latin typeface="Times New Roman"/>
                      </a:endParaRP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Construction of Rain Water Harvesting Structure in Government Sec. School Naya Bass</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2.28</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M/S Mukesh Kumar Sharma</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05.01.2017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27.02.2017</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Times New Roman"/>
                        </a:rPr>
                        <a:t>Layout</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632">
                <a:tc>
                  <a:txBody>
                    <a:bodyPr/>
                    <a:lstStyle/>
                    <a:p>
                      <a:pPr algn="ctr" fontAlgn="t"/>
                      <a:r>
                        <a:rPr lang="en-US" sz="800" b="0" i="0" u="none" strike="noStrike">
                          <a:solidFill>
                            <a:srgbClr val="000000"/>
                          </a:solidFill>
                          <a:latin typeface="Times New Roman"/>
                        </a:rPr>
                        <a:t>25</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latin typeface="Times New Roman"/>
                        </a:rPr>
                        <a:t>Construction of Rain Water Harvesting Structure in Girl Upper Primary School </a:t>
                      </a:r>
                      <a:r>
                        <a:rPr lang="en-US" sz="800" b="0" i="0" u="none" strike="noStrike" dirty="0" err="1">
                          <a:solidFill>
                            <a:srgbClr val="000000"/>
                          </a:solidFill>
                          <a:latin typeface="Times New Roman"/>
                        </a:rPr>
                        <a:t>Shivaji</a:t>
                      </a:r>
                      <a:r>
                        <a:rPr lang="en-US" sz="800" b="0" i="0" u="none" strike="noStrike" dirty="0">
                          <a:solidFill>
                            <a:srgbClr val="000000"/>
                          </a:solidFill>
                          <a:latin typeface="Times New Roman"/>
                        </a:rPr>
                        <a:t> Park</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2.28</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72">
                <a:tc>
                  <a:txBody>
                    <a:bodyPr/>
                    <a:lstStyle/>
                    <a:p>
                      <a:pPr algn="ctr" fontAlgn="t"/>
                      <a:r>
                        <a:rPr lang="en-US" sz="800" b="0" i="0" u="none" strike="noStrike">
                          <a:solidFill>
                            <a:srgbClr val="000000"/>
                          </a:solidFill>
                          <a:latin typeface="Times New Roman"/>
                        </a:rPr>
                        <a:t>26</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Alwar</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Construction of Rain Water Harvesting Structure in Gouri Devi College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Times New Roman"/>
                        </a:rPr>
                        <a:t>2.51</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latin typeface="Times New Roman"/>
                        </a:rPr>
                        <a:t> </a:t>
                      </a:r>
                    </a:p>
                  </a:txBody>
                  <a:tcPr marL="3646" marR="3646" marT="36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Times New Roman"/>
                        </a:rPr>
                        <a:t> </a:t>
                      </a:r>
                    </a:p>
                  </a:txBody>
                  <a:tcPr marL="3646" marR="3646" marT="36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Times New Roman"/>
                        </a:rPr>
                        <a:t> </a:t>
                      </a:r>
                    </a:p>
                  </a:txBody>
                  <a:tcPr marL="3646" marR="3646" marT="36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3" name="Table 2"/>
          <p:cNvGraphicFramePr>
            <a:graphicFrameLocks noGrp="1"/>
          </p:cNvGraphicFramePr>
          <p:nvPr/>
        </p:nvGraphicFramePr>
        <p:xfrm>
          <a:off x="1066800" y="228604"/>
          <a:ext cx="5486401" cy="8534396"/>
        </p:xfrm>
        <a:graphic>
          <a:graphicData uri="http://schemas.openxmlformats.org/drawingml/2006/table">
            <a:tbl>
              <a:tblPr>
                <a:tableStyleId>{69CF1AB2-1976-4502-BF36-3FF5EA218861}</a:tableStyleId>
              </a:tblPr>
              <a:tblGrid>
                <a:gridCol w="342403"/>
                <a:gridCol w="342403"/>
                <a:gridCol w="342403"/>
                <a:gridCol w="1067020"/>
                <a:gridCol w="382217"/>
                <a:gridCol w="382217"/>
                <a:gridCol w="382217"/>
                <a:gridCol w="485733"/>
                <a:gridCol w="254811"/>
                <a:gridCol w="286662"/>
                <a:gridCol w="310551"/>
                <a:gridCol w="398142"/>
                <a:gridCol w="509622"/>
              </a:tblGrid>
              <a:tr h="529414">
                <a:tc>
                  <a:txBody>
                    <a:bodyPr/>
                    <a:lstStyle/>
                    <a:p>
                      <a:pPr algn="ctr" fontAlgn="t"/>
                      <a:r>
                        <a:rPr lang="en-US" sz="800" u="none" strike="noStrike" dirty="0"/>
                        <a:t>27</a:t>
                      </a:r>
                      <a:endParaRPr lang="en-US" sz="800" b="0" i="0" u="none" strike="noStrike" dirty="0">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Raj. Rishi College</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dirty="0"/>
                        <a:t>2.51</a:t>
                      </a:r>
                      <a:endParaRPr lang="en-US" sz="800" b="0" i="0" u="none" strike="noStrike" dirty="0">
                        <a:solidFill>
                          <a:srgbClr val="000000"/>
                        </a:solidFill>
                        <a:latin typeface="Times New Roman"/>
                      </a:endParaRPr>
                    </a:p>
                  </a:txBody>
                  <a:tcPr marL="3468" marR="3468" marT="3468"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660797">
                <a:tc>
                  <a:txBody>
                    <a:bodyPr/>
                    <a:lstStyle/>
                    <a:p>
                      <a:pPr algn="ctr" fontAlgn="t"/>
                      <a:r>
                        <a:rPr lang="en-US" sz="800" u="none" strike="noStrike"/>
                        <a:t>28</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Babu Sobharam College 2 Nos.</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5.02</a:t>
                      </a:r>
                      <a:endParaRPr lang="en-US" sz="800" b="0" i="0" u="none" strike="noStrike">
                        <a:solidFill>
                          <a:srgbClr val="000000"/>
                        </a:solidFill>
                        <a:latin typeface="Times New Roman"/>
                      </a:endParaRPr>
                    </a:p>
                  </a:txBody>
                  <a:tcPr marL="3468" marR="3468" marT="3468"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634499">
                <a:tc>
                  <a:txBody>
                    <a:bodyPr/>
                    <a:lstStyle/>
                    <a:p>
                      <a:pPr algn="ctr" fontAlgn="t"/>
                      <a:r>
                        <a:rPr lang="en-US" sz="800" u="none" strike="noStrike"/>
                        <a:t>29</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S.M.D. School  2 Nos.</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5.02</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M/S Mukesh Kumar Sharma</a:t>
                      </a:r>
                      <a:endParaRPr lang="en-US" sz="800" b="0" i="0" u="none" strike="noStrike">
                        <a:solidFill>
                          <a:srgbClr val="000000"/>
                        </a:solidFill>
                        <a:latin typeface="Times New Roman"/>
                      </a:endParaRPr>
                    </a:p>
                  </a:txBody>
                  <a:tcPr marL="3468" marR="3468" marT="3468" marB="0"/>
                </a:tc>
                <a:tc>
                  <a:txBody>
                    <a:bodyPr/>
                    <a:lstStyle/>
                    <a:p>
                      <a:pPr algn="r" fontAlgn="t"/>
                      <a:r>
                        <a:rPr lang="en-US" sz="800" u="none" strike="noStrike"/>
                        <a:t>15.012017</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27.02.2017</a:t>
                      </a:r>
                      <a:endParaRPr lang="en-US" sz="800" b="0" i="0" u="none" strike="noStrike">
                        <a:solidFill>
                          <a:srgbClr val="000000"/>
                        </a:solidFill>
                        <a:latin typeface="Times New Roman"/>
                      </a:endParaRPr>
                    </a:p>
                  </a:txBody>
                  <a:tcPr marL="3468" marR="3468" marT="3468" marB="0"/>
                </a:tc>
                <a:tc>
                  <a:txBody>
                    <a:bodyPr/>
                    <a:lstStyle/>
                    <a:p>
                      <a:pPr algn="l" fontAlgn="ctr"/>
                      <a:r>
                        <a:rPr lang="en-US" sz="800" u="none" strike="noStrike"/>
                        <a:t>Layout</a:t>
                      </a:r>
                      <a:endParaRPr lang="en-US" sz="800" b="0" i="0" u="none" strike="noStrike">
                        <a:solidFill>
                          <a:srgbClr val="000000"/>
                        </a:solidFill>
                        <a:latin typeface="Times New Roman"/>
                      </a:endParaRPr>
                    </a:p>
                  </a:txBody>
                  <a:tcPr marL="3468" marR="3468" marT="3468"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634499">
                <a:tc>
                  <a:txBody>
                    <a:bodyPr/>
                    <a:lstStyle/>
                    <a:p>
                      <a:pPr algn="ctr" fontAlgn="t"/>
                      <a:r>
                        <a:rPr lang="en-US" sz="800" u="none" strike="noStrike"/>
                        <a:t>30</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Khanna School </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2.51</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M/S Mukesh Kumar Sharma</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08.01.2017</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27.02.2017</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28.01.2017</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634499">
                <a:tc>
                  <a:txBody>
                    <a:bodyPr/>
                    <a:lstStyle/>
                    <a:p>
                      <a:pPr algn="ctr" fontAlgn="t"/>
                      <a:r>
                        <a:rPr lang="en-US" sz="800" u="none" strike="noStrike"/>
                        <a:t>31</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Yashwant School</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2.51</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M/s Mukesh Kumar Sharma</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18.01.2017</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27.02.2017</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25%</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529414">
                <a:tc>
                  <a:txBody>
                    <a:bodyPr/>
                    <a:lstStyle/>
                    <a:p>
                      <a:pPr algn="ctr" fontAlgn="t"/>
                      <a:r>
                        <a:rPr lang="en-US" sz="800" u="none" strike="noStrike"/>
                        <a:t>32</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Pratap School</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2.51</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M/S Tiwari Construction</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17.01.2017</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27.02.2017</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50%</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660797">
                <a:tc>
                  <a:txBody>
                    <a:bodyPr/>
                    <a:lstStyle/>
                    <a:p>
                      <a:pPr algn="ctr" fontAlgn="t"/>
                      <a:r>
                        <a:rPr lang="en-US" sz="800" u="none" strike="noStrike"/>
                        <a:t>33</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Upper Primary School Shivaji Park</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2.51</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M/S Tiwari Construction</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28.01.2017</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27.02.2017</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25.02.2017</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634499">
                <a:tc>
                  <a:txBody>
                    <a:bodyPr/>
                    <a:lstStyle/>
                    <a:p>
                      <a:pPr algn="ctr" fontAlgn="t"/>
                      <a:r>
                        <a:rPr lang="en-US" sz="800" u="none" strike="noStrike"/>
                        <a:t>34</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Naveen Sr. Sec. School  2 No.</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5.02</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M/S Mukesh Kumar Sharma</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10.01.2017</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27.02.2017</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25%</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634499">
                <a:tc>
                  <a:txBody>
                    <a:bodyPr/>
                    <a:lstStyle/>
                    <a:p>
                      <a:pPr algn="ctr" fontAlgn="t"/>
                      <a:r>
                        <a:rPr lang="en-US" sz="800" u="none" strike="noStrike"/>
                        <a:t>35</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Housing Board Office Bus Stand </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2.28</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iwoZ esa fufeZr gSA</a:t>
                      </a:r>
                      <a:endParaRPr lang="en-US" sz="800" b="0" i="0" u="none" strike="noStrike">
                        <a:solidFill>
                          <a:srgbClr val="000000"/>
                        </a:solidFill>
                        <a:latin typeface="DevLys 010"/>
                      </a:endParaRPr>
                    </a:p>
                  </a:txBody>
                  <a:tcPr marL="3468" marR="3468" marT="3468" marB="0"/>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529414">
                <a:tc>
                  <a:txBody>
                    <a:bodyPr/>
                    <a:lstStyle/>
                    <a:p>
                      <a:pPr algn="ctr" fontAlgn="t"/>
                      <a:r>
                        <a:rPr lang="en-US" sz="800" u="none" strike="noStrike"/>
                        <a:t>36</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PRO Office </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2.51</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iwoZ esa fufeZr gSA</a:t>
                      </a:r>
                      <a:endParaRPr lang="en-US" sz="800" b="0" i="0" u="none" strike="noStrike">
                        <a:solidFill>
                          <a:srgbClr val="000000"/>
                        </a:solidFill>
                        <a:latin typeface="DevLys 010"/>
                      </a:endParaRPr>
                    </a:p>
                  </a:txBody>
                  <a:tcPr marL="3468" marR="3468" marT="3468" marB="0"/>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634499">
                <a:tc>
                  <a:txBody>
                    <a:bodyPr/>
                    <a:lstStyle/>
                    <a:p>
                      <a:pPr algn="ctr" fontAlgn="t"/>
                      <a:r>
                        <a:rPr lang="en-US" sz="800" u="none" strike="noStrike"/>
                        <a:t>37</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Construction of Rain Water Harvesting Structure in JVVNL Office 2 Nos.</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5.02</a:t>
                      </a:r>
                      <a:endParaRPr lang="en-US" sz="800" b="0" i="0" u="none" strike="noStrike">
                        <a:solidFill>
                          <a:srgbClr val="000000"/>
                        </a:solidFill>
                        <a:latin typeface="Times New Roman"/>
                      </a:endParaRPr>
                    </a:p>
                  </a:txBody>
                  <a:tcPr marL="3468" marR="3468" marT="3468" marB="0" anchor="ctr"/>
                </a:tc>
                <a:tc>
                  <a:txBody>
                    <a:bodyPr/>
                    <a:lstStyle/>
                    <a:p>
                      <a:pPr algn="l" fontAlgn="b"/>
                      <a:r>
                        <a:rPr lang="en-US" sz="800" u="none" strike="noStrike"/>
                        <a:t>M/s Kaushik enterprises</a:t>
                      </a:r>
                      <a:endParaRPr lang="en-US" sz="800" b="0" i="0" u="none" strike="noStrike">
                        <a:solidFill>
                          <a:srgbClr val="000000"/>
                        </a:solidFill>
                        <a:latin typeface="Times New Roman"/>
                      </a:endParaRPr>
                    </a:p>
                  </a:txBody>
                  <a:tcPr marL="3468" marR="3468" marT="3468" marB="0" anchor="b"/>
                </a:tc>
                <a:tc>
                  <a:txBody>
                    <a:bodyPr/>
                    <a:lstStyle/>
                    <a:p>
                      <a:pPr algn="l" fontAlgn="t"/>
                      <a:r>
                        <a:rPr lang="en-US" sz="800" u="none" strike="noStrike"/>
                        <a:t>06.04.2017</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04.07.2017</a:t>
                      </a:r>
                      <a:endParaRPr lang="en-US" sz="800" b="0" i="0" u="none" strike="noStrike">
                        <a:solidFill>
                          <a:srgbClr val="000000"/>
                        </a:solidFill>
                        <a:latin typeface="Times New Roman"/>
                      </a:endParaRPr>
                    </a:p>
                  </a:txBody>
                  <a:tcPr marL="3468" marR="3468" marT="3468"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135149">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t"/>
                      <a:r>
                        <a:rPr lang="en-US" sz="800" u="none" strike="noStrike"/>
                        <a:t> </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b"/>
                      <a:r>
                        <a:rPr lang="en-US" sz="800" u="none" strike="noStrike"/>
                        <a:t>Total</a:t>
                      </a:r>
                      <a:endParaRPr lang="en-US" sz="800" b="0" i="0" u="none" strike="noStrike">
                        <a:solidFill>
                          <a:srgbClr val="000000"/>
                        </a:solidFill>
                        <a:latin typeface="Calibri"/>
                      </a:endParaRPr>
                    </a:p>
                  </a:txBody>
                  <a:tcPr marL="3468" marR="3468" marT="3468" marB="0" anchor="b"/>
                </a:tc>
                <a:tc>
                  <a:txBody>
                    <a:bodyPr/>
                    <a:lstStyle/>
                    <a:p>
                      <a:pPr algn="r" fontAlgn="b"/>
                      <a:r>
                        <a:rPr lang="en-US" sz="800" u="none" strike="noStrike"/>
                        <a:t>122.22</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r>
              <a:tr h="214157">
                <a:tc>
                  <a:txBody>
                    <a:bodyPr/>
                    <a:lstStyle/>
                    <a:p>
                      <a:pPr algn="l" fontAlgn="b"/>
                      <a:r>
                        <a:rPr lang="en-US" sz="800" u="none" strike="noStrike"/>
                        <a:t>B.</a:t>
                      </a:r>
                      <a:endParaRPr lang="en-US" sz="800" b="0" i="0" u="none" strike="noStrike">
                        <a:solidFill>
                          <a:srgbClr val="000000"/>
                        </a:solidFill>
                        <a:latin typeface="Calibri"/>
                      </a:endParaRPr>
                    </a:p>
                  </a:txBody>
                  <a:tcPr marL="3468" marR="3468" marT="3468" marB="0" anchor="b"/>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b"/>
                      <a:r>
                        <a:rPr lang="en-US" sz="800" u="none" strike="noStrike"/>
                        <a:t>Bawaries</a:t>
                      </a:r>
                      <a:endParaRPr lang="en-US" sz="800" b="1"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r>
              <a:tr h="424328">
                <a:tc>
                  <a:txBody>
                    <a:bodyPr/>
                    <a:lstStyle/>
                    <a:p>
                      <a:pPr algn="r" fontAlgn="b"/>
                      <a:r>
                        <a:rPr lang="en-US" sz="800" u="none" strike="noStrike"/>
                        <a:t>1</a:t>
                      </a:r>
                      <a:endParaRPr lang="en-US" sz="800" b="0" i="0" u="none" strike="noStrike">
                        <a:solidFill>
                          <a:srgbClr val="000000"/>
                        </a:solidFill>
                        <a:latin typeface="Calibri"/>
                      </a:endParaRPr>
                    </a:p>
                  </a:txBody>
                  <a:tcPr marL="3468" marR="3468" marT="3468" marB="0" anchor="b"/>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Repairing work of bawari at laal diggi near ghodha phare circle</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4.86</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M/s. Badrai Prasad</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09.12.2016</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28.02.2017</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t"/>
                      <a:r>
                        <a:rPr lang="en-US" sz="800" u="none" strike="noStrike"/>
                        <a:t>28.02.2017</a:t>
                      </a:r>
                      <a:endParaRPr lang="en-US" sz="800" b="0" i="0" u="none" strike="noStrike">
                        <a:solidFill>
                          <a:srgbClr val="000000"/>
                        </a:solidFill>
                        <a:latin typeface="Times New Roman"/>
                      </a:endParaRPr>
                    </a:p>
                  </a:txBody>
                  <a:tcPr marL="3468" marR="3468" marT="3468" marB="0"/>
                </a:tc>
                <a:tc>
                  <a:txBody>
                    <a:bodyPr/>
                    <a:lstStyle/>
                    <a:p>
                      <a:pPr algn="ctr" fontAlgn="ctr"/>
                      <a:r>
                        <a:rPr lang="en-US" sz="800" u="none" strike="noStrike"/>
                        <a:t>4.77</a:t>
                      </a:r>
                      <a:endParaRPr lang="en-US" sz="800" b="0" i="0" u="none" strike="noStrike">
                        <a:solidFill>
                          <a:srgbClr val="000000"/>
                        </a:solidFill>
                        <a:latin typeface="Times New Roman"/>
                      </a:endParaRPr>
                    </a:p>
                  </a:txBody>
                  <a:tcPr marL="3468" marR="3468" marT="3468" marB="0" anchor="ctr"/>
                </a:tc>
              </a:tr>
              <a:tr h="135149">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t"/>
                      <a:r>
                        <a:rPr lang="en-US" sz="800" u="none" strike="noStrike"/>
                        <a:t> </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b"/>
                      <a:r>
                        <a:rPr lang="en-US" sz="800" u="none" strike="noStrike"/>
                        <a:t>Total</a:t>
                      </a:r>
                      <a:endParaRPr lang="en-US" sz="800" b="0" i="0" u="none" strike="noStrike">
                        <a:solidFill>
                          <a:srgbClr val="000000"/>
                        </a:solidFill>
                        <a:latin typeface="Calibri"/>
                      </a:endParaRPr>
                    </a:p>
                  </a:txBody>
                  <a:tcPr marL="3468" marR="3468" marT="3468" marB="0" anchor="b"/>
                </a:tc>
                <a:tc>
                  <a:txBody>
                    <a:bodyPr/>
                    <a:lstStyle/>
                    <a:p>
                      <a:pPr algn="r" fontAlgn="b"/>
                      <a:r>
                        <a:rPr lang="en-US" sz="800" u="none" strike="noStrike"/>
                        <a:t>4.86</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r>
              <a:tr h="214157">
                <a:tc>
                  <a:txBody>
                    <a:bodyPr/>
                    <a:lstStyle/>
                    <a:p>
                      <a:pPr algn="l" fontAlgn="b"/>
                      <a:r>
                        <a:rPr lang="en-US" sz="800" u="none" strike="noStrike"/>
                        <a:t>C.</a:t>
                      </a:r>
                      <a:endParaRPr lang="en-US" sz="800" b="0" i="0" u="none" strike="noStrike">
                        <a:solidFill>
                          <a:srgbClr val="000000"/>
                        </a:solidFill>
                        <a:latin typeface="Calibri"/>
                      </a:endParaRPr>
                    </a:p>
                  </a:txBody>
                  <a:tcPr marL="3468" marR="3468" marT="3468" marB="0" anchor="b"/>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b"/>
                      <a:r>
                        <a:rPr lang="en-US" sz="800" u="none" strike="noStrike"/>
                        <a:t>Afforestation</a:t>
                      </a:r>
                      <a:endParaRPr lang="en-US" sz="800" b="1"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r>
              <a:tr h="424328">
                <a:tc>
                  <a:txBody>
                    <a:bodyPr/>
                    <a:lstStyle/>
                    <a:p>
                      <a:pPr algn="r" fontAlgn="b"/>
                      <a:r>
                        <a:rPr lang="en-US" sz="800" u="none" strike="noStrike"/>
                        <a:t>1</a:t>
                      </a:r>
                      <a:endParaRPr lang="en-US" sz="800" b="0" i="0" u="none" strike="noStrike">
                        <a:solidFill>
                          <a:srgbClr val="000000"/>
                        </a:solidFill>
                        <a:latin typeface="Calibri"/>
                      </a:endParaRPr>
                    </a:p>
                  </a:txBody>
                  <a:tcPr marL="3468" marR="3468" marT="3468" marB="0" anchor="b"/>
                </a:tc>
                <a:tc>
                  <a:txBody>
                    <a:bodyPr/>
                    <a:lstStyle/>
                    <a:p>
                      <a:pPr algn="l" fontAlgn="t"/>
                      <a:r>
                        <a:rPr lang="en-US" sz="800" u="none" strike="noStrike"/>
                        <a:t>Alwar</a:t>
                      </a:r>
                      <a:endParaRPr lang="en-US" sz="800" b="1" i="0" u="none" strike="noStrike">
                        <a:solidFill>
                          <a:srgbClr val="000000"/>
                        </a:solidFill>
                        <a:latin typeface="Times New Roman"/>
                      </a:endParaRPr>
                    </a:p>
                  </a:txBody>
                  <a:tcPr marL="3468" marR="3468" marT="3468" marB="0"/>
                </a:tc>
                <a:tc>
                  <a:txBody>
                    <a:bodyPr/>
                    <a:lstStyle/>
                    <a:p>
                      <a:pPr algn="l" fontAlgn="t"/>
                      <a:r>
                        <a:rPr lang="en-US" sz="800" u="none" strike="noStrike"/>
                        <a:t>Alwar</a:t>
                      </a:r>
                      <a:endParaRPr lang="en-US" sz="800" b="0" i="0" u="none" strike="noStrike">
                        <a:solidFill>
                          <a:srgbClr val="000000"/>
                        </a:solidFill>
                        <a:latin typeface="Times New Roman"/>
                      </a:endParaRPr>
                    </a:p>
                  </a:txBody>
                  <a:tcPr marL="3468" marR="3468" marT="3468" marB="0"/>
                </a:tc>
                <a:tc>
                  <a:txBody>
                    <a:bodyPr/>
                    <a:lstStyle/>
                    <a:p>
                      <a:pPr algn="l" fontAlgn="b"/>
                      <a:r>
                        <a:rPr lang="en-US" sz="800" u="none" strike="noStrike"/>
                        <a:t>Afforestation work at forest block Bhakheda village Bhoogor</a:t>
                      </a:r>
                      <a:endParaRPr lang="en-US" sz="800" b="0" i="0" u="none" strike="noStrike">
                        <a:solidFill>
                          <a:srgbClr val="000000"/>
                        </a:solidFill>
                        <a:latin typeface="Times New Roman"/>
                      </a:endParaRPr>
                    </a:p>
                  </a:txBody>
                  <a:tcPr marL="3468" marR="3468" marT="3468" marB="0" anchor="b"/>
                </a:tc>
                <a:tc>
                  <a:txBody>
                    <a:bodyPr/>
                    <a:lstStyle/>
                    <a:p>
                      <a:pPr algn="ctr" fontAlgn="ctr"/>
                      <a:r>
                        <a:rPr lang="en-US" sz="800" u="none" strike="noStrike"/>
                        <a:t>17.46</a:t>
                      </a:r>
                      <a:endParaRPr lang="en-US" sz="800" b="0" i="0" u="none" strike="noStrike">
                        <a:solidFill>
                          <a:srgbClr val="000000"/>
                        </a:solidFill>
                        <a:latin typeface="Times New Roman"/>
                      </a:endParaRPr>
                    </a:p>
                  </a:txBody>
                  <a:tcPr marL="3468" marR="3468" marT="3468"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t"/>
                      <a:r>
                        <a:rPr lang="en-US" sz="800" u="none" strike="noStrike"/>
                        <a:t> </a:t>
                      </a:r>
                      <a:endParaRPr lang="en-US" sz="800" b="0" i="0" u="none" strike="noStrike">
                        <a:solidFill>
                          <a:srgbClr val="000000"/>
                        </a:solidFill>
                        <a:latin typeface="Times New Roman"/>
                      </a:endParaRPr>
                    </a:p>
                  </a:txBody>
                  <a:tcPr marL="3468" marR="3468" marT="3468" marB="0"/>
                </a:tc>
                <a:tc>
                  <a:txBody>
                    <a:bodyPr/>
                    <a:lstStyle/>
                    <a:p>
                      <a:pPr algn="l" fontAlgn="ctr"/>
                      <a:r>
                        <a:rPr lang="en-US" sz="800" u="none" strike="noStrike"/>
                        <a:t> </a:t>
                      </a:r>
                      <a:endParaRPr lang="en-US" sz="800" b="0" i="0" u="none" strike="noStrike">
                        <a:solidFill>
                          <a:srgbClr val="000000"/>
                        </a:solidFill>
                        <a:latin typeface="Times New Roman"/>
                      </a:endParaRPr>
                    </a:p>
                  </a:txBody>
                  <a:tcPr marL="3468" marR="3468" marT="3468" marB="0" anchor="ctr"/>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Times New Roman"/>
                      </a:endParaRPr>
                    </a:p>
                  </a:txBody>
                  <a:tcPr marL="3468" marR="3468" marT="3468" marB="0" anchor="b"/>
                </a:tc>
                <a:tc>
                  <a:txBody>
                    <a:bodyPr/>
                    <a:lstStyle/>
                    <a:p>
                      <a:pPr algn="ctr" fontAlgn="ctr"/>
                      <a:r>
                        <a:rPr lang="en-US" sz="800" u="none" strike="noStrike"/>
                        <a:t> </a:t>
                      </a:r>
                      <a:endParaRPr lang="en-US" sz="800" b="0" i="0" u="none" strike="noStrike">
                        <a:solidFill>
                          <a:srgbClr val="000000"/>
                        </a:solidFill>
                        <a:latin typeface="Times New Roman"/>
                      </a:endParaRPr>
                    </a:p>
                  </a:txBody>
                  <a:tcPr marL="3468" marR="3468" marT="3468" marB="0" anchor="ctr"/>
                </a:tc>
              </a:tr>
              <a:tr h="135149">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Total</a:t>
                      </a:r>
                      <a:endParaRPr lang="en-US" sz="800" b="0" i="0" u="none" strike="noStrike">
                        <a:solidFill>
                          <a:srgbClr val="000000"/>
                        </a:solidFill>
                        <a:latin typeface="Calibri"/>
                      </a:endParaRPr>
                    </a:p>
                  </a:txBody>
                  <a:tcPr marL="3468" marR="3468" marT="3468" marB="0" anchor="b"/>
                </a:tc>
                <a:tc>
                  <a:txBody>
                    <a:bodyPr/>
                    <a:lstStyle/>
                    <a:p>
                      <a:pPr algn="r" fontAlgn="b"/>
                      <a:r>
                        <a:rPr lang="en-US" sz="800" u="none" strike="noStrike"/>
                        <a:t>17.46</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r>
              <a:tr h="135149">
                <a:tc>
                  <a:txBody>
                    <a:bodyPr/>
                    <a:lstStyle/>
                    <a:p>
                      <a:pPr algn="l" fontAlgn="b"/>
                      <a:endParaRPr lang="en-US" sz="800" b="0" i="0" u="none" strike="noStrike">
                        <a:solidFill>
                          <a:srgbClr val="000000"/>
                        </a:solidFill>
                        <a:latin typeface="Calibri"/>
                      </a:endParaRPr>
                    </a:p>
                  </a:txBody>
                  <a:tcPr marL="3468" marR="3468" marT="3468" marB="0" anchor="b"/>
                </a:tc>
                <a:tc>
                  <a:txBody>
                    <a:bodyPr/>
                    <a:lstStyle/>
                    <a:p>
                      <a:pPr algn="l" fontAlgn="b"/>
                      <a:endParaRPr lang="en-US" sz="800" b="0" i="0" u="none" strike="noStrike">
                        <a:solidFill>
                          <a:srgbClr val="000000"/>
                        </a:solidFill>
                        <a:latin typeface="Calibri"/>
                      </a:endParaRPr>
                    </a:p>
                  </a:txBody>
                  <a:tcPr marL="3468" marR="3468" marT="3468" marB="0" anchor="b"/>
                </a:tc>
                <a:tc>
                  <a:txBody>
                    <a:bodyPr/>
                    <a:lstStyle/>
                    <a:p>
                      <a:pPr algn="l" fontAlgn="b"/>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G. Total </a:t>
                      </a:r>
                      <a:endParaRPr lang="en-US" sz="800" b="0" i="0" u="none" strike="noStrike">
                        <a:solidFill>
                          <a:srgbClr val="000000"/>
                        </a:solidFill>
                        <a:latin typeface="Calibri"/>
                      </a:endParaRPr>
                    </a:p>
                  </a:txBody>
                  <a:tcPr marL="3468" marR="3468" marT="3468" marB="0" anchor="b"/>
                </a:tc>
                <a:tc>
                  <a:txBody>
                    <a:bodyPr/>
                    <a:lstStyle/>
                    <a:p>
                      <a:pPr algn="r" fontAlgn="b"/>
                      <a:r>
                        <a:rPr lang="en-US" sz="800" u="none" strike="noStrike"/>
                        <a:t>144.54</a:t>
                      </a:r>
                      <a:endParaRPr lang="en-US" sz="800" b="1" i="0" u="none" strike="noStrike">
                        <a:solidFill>
                          <a:srgbClr val="000000"/>
                        </a:solidFill>
                        <a:latin typeface="Calibri"/>
                      </a:endParaRPr>
                    </a:p>
                  </a:txBody>
                  <a:tcPr marL="3468" marR="3468" marT="3468" marB="0" anchor="b"/>
                </a:tc>
                <a:tc>
                  <a:txBody>
                    <a:bodyPr/>
                    <a:lstStyle/>
                    <a:p>
                      <a:pPr algn="l" fontAlgn="b"/>
                      <a:r>
                        <a:rPr lang="en-US" sz="800" u="none" strike="noStrike" dirty="0"/>
                        <a:t> </a:t>
                      </a:r>
                      <a:endParaRPr lang="en-US" sz="800" b="0" i="0" u="none" strike="noStrike" dirty="0">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a:t> </a:t>
                      </a:r>
                      <a:endParaRPr lang="en-US" sz="800" b="0" i="0" u="none" strike="noStrike">
                        <a:solidFill>
                          <a:srgbClr val="000000"/>
                        </a:solidFill>
                        <a:latin typeface="Calibri"/>
                      </a:endParaRPr>
                    </a:p>
                  </a:txBody>
                  <a:tcPr marL="3468" marR="3468" marT="3468" marB="0" anchor="b"/>
                </a:tc>
                <a:tc>
                  <a:txBody>
                    <a:bodyPr/>
                    <a:lstStyle/>
                    <a:p>
                      <a:pPr algn="l" fontAlgn="b"/>
                      <a:r>
                        <a:rPr lang="en-US" sz="800" u="none" strike="noStrike" dirty="0"/>
                        <a:t> </a:t>
                      </a:r>
                      <a:endParaRPr lang="en-US" sz="800" b="0" i="0" u="none" strike="noStrike" dirty="0">
                        <a:solidFill>
                          <a:srgbClr val="000000"/>
                        </a:solidFill>
                        <a:latin typeface="Calibri"/>
                      </a:endParaRPr>
                    </a:p>
                  </a:txBody>
                  <a:tcPr marL="3468" marR="3468" marT="3468" marB="0" anchor="b"/>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8</a:t>
            </a:fld>
            <a:endParaRPr lang="en-US"/>
          </a:p>
        </p:txBody>
      </p:sp>
      <p:pic>
        <p:nvPicPr>
          <p:cNvPr id="3" name="Picture 2" descr="C:\Users\yashyashvi\Desktop\np logo.jpg"/>
          <p:cNvPicPr>
            <a:picLocks noChangeAspect="1" noChangeArrowheads="1"/>
          </p:cNvPicPr>
          <p:nvPr/>
        </p:nvPicPr>
        <p:blipFill>
          <a:blip r:embed="rId2"/>
          <a:srcRect/>
          <a:stretch>
            <a:fillRect/>
          </a:stretch>
        </p:blipFill>
        <p:spPr bwMode="auto">
          <a:xfrm>
            <a:off x="4953000" y="304800"/>
            <a:ext cx="1676400" cy="1676400"/>
          </a:xfrm>
          <a:prstGeom prst="rect">
            <a:avLst/>
          </a:prstGeom>
          <a:noFill/>
        </p:spPr>
      </p:pic>
      <p:sp>
        <p:nvSpPr>
          <p:cNvPr id="4" name="Rectangle 3"/>
          <p:cNvSpPr/>
          <p:nvPr/>
        </p:nvSpPr>
        <p:spPr>
          <a:xfrm>
            <a:off x="2585660" y="468868"/>
            <a:ext cx="1686680" cy="369332"/>
          </a:xfrm>
          <a:prstGeom prst="rect">
            <a:avLst/>
          </a:prstGeom>
        </p:spPr>
        <p:txBody>
          <a:bodyPr wrap="none">
            <a:spAutoFit/>
          </a:bodyPr>
          <a:lstStyle/>
          <a:p>
            <a:r>
              <a:rPr lang="en-US" b="1" dirty="0" err="1" smtClean="0">
                <a:latin typeface="DevLys 010" pitchFamily="2" charset="0"/>
              </a:rPr>
              <a:t>uxj</a:t>
            </a:r>
            <a:r>
              <a:rPr lang="en-US" b="1" dirty="0" smtClean="0">
                <a:latin typeface="DevLys 010" pitchFamily="2" charset="0"/>
              </a:rPr>
              <a:t> </a:t>
            </a:r>
            <a:r>
              <a:rPr lang="en-US" b="1" dirty="0" err="1" smtClean="0">
                <a:latin typeface="DevLys 010" pitchFamily="2" charset="0"/>
              </a:rPr>
              <a:t>ifj"kn</a:t>
            </a:r>
            <a:r>
              <a:rPr lang="en-US" b="1" dirty="0" smtClean="0">
                <a:latin typeface="DevLys 010" pitchFamily="2" charset="0"/>
              </a:rPr>
              <a:t> </a:t>
            </a:r>
            <a:r>
              <a:rPr lang="en-US" b="1" dirty="0" err="1" smtClean="0">
                <a:latin typeface="DevLys 010" pitchFamily="2" charset="0"/>
              </a:rPr>
              <a:t>vyoj</a:t>
            </a:r>
            <a:r>
              <a:rPr lang="en-US" b="1" dirty="0" smtClean="0">
                <a:latin typeface="DevLys 010" pitchFamily="2" charset="0"/>
              </a:rPr>
              <a:t> </a:t>
            </a:r>
            <a:endParaRPr lang="en-US" b="1" dirty="0">
              <a:latin typeface="DevLys 010" pitchFamily="2" charset="0"/>
            </a:endParaRPr>
          </a:p>
        </p:txBody>
      </p:sp>
      <p:sp>
        <p:nvSpPr>
          <p:cNvPr id="5" name="Rectangle 4"/>
          <p:cNvSpPr/>
          <p:nvPr/>
        </p:nvSpPr>
        <p:spPr>
          <a:xfrm>
            <a:off x="2438400" y="914400"/>
            <a:ext cx="1829347" cy="369332"/>
          </a:xfrm>
          <a:prstGeom prst="rect">
            <a:avLst/>
          </a:prstGeom>
        </p:spPr>
        <p:txBody>
          <a:bodyPr wrap="none">
            <a:spAutoFit/>
          </a:bodyPr>
          <a:lstStyle/>
          <a:p>
            <a:r>
              <a:rPr lang="en-US" b="1" dirty="0" smtClean="0">
                <a:latin typeface="DevLys 010" pitchFamily="2" charset="0"/>
              </a:rPr>
              <a:t> </a:t>
            </a:r>
            <a:r>
              <a:rPr lang="en-US" b="1" u="sng" dirty="0" err="1" smtClean="0">
                <a:latin typeface="DevLys 010" pitchFamily="2" charset="0"/>
              </a:rPr>
              <a:t>fofHkUu</a:t>
            </a:r>
            <a:r>
              <a:rPr lang="en-US" b="1" u="sng" dirty="0" smtClean="0">
                <a:latin typeface="DevLys 010" pitchFamily="2" charset="0"/>
              </a:rPr>
              <a:t> </a:t>
            </a:r>
            <a:r>
              <a:rPr lang="en-US" b="1" u="sng" dirty="0" err="1" smtClean="0">
                <a:latin typeface="DevLys 010" pitchFamily="2" charset="0"/>
              </a:rPr>
              <a:t>fodkl</a:t>
            </a:r>
            <a:r>
              <a:rPr lang="en-US" b="1" u="sng" dirty="0" smtClean="0">
                <a:latin typeface="DevLys 010" pitchFamily="2" charset="0"/>
              </a:rPr>
              <a:t> </a:t>
            </a:r>
            <a:r>
              <a:rPr lang="en-US" b="1" u="sng" dirty="0" err="1" smtClean="0">
                <a:latin typeface="DevLys 010" pitchFamily="2" charset="0"/>
              </a:rPr>
              <a:t>dk;Z</a:t>
            </a:r>
            <a:r>
              <a:rPr lang="en-US" b="1" u="sng" dirty="0" smtClean="0">
                <a:latin typeface="DevLys 010" pitchFamily="2" charset="0"/>
              </a:rPr>
              <a:t> </a:t>
            </a:r>
            <a:endParaRPr lang="en-US" u="sng" dirty="0"/>
          </a:p>
        </p:txBody>
      </p:sp>
      <p:sp>
        <p:nvSpPr>
          <p:cNvPr id="6" name="Rectangle 5"/>
          <p:cNvSpPr/>
          <p:nvPr/>
        </p:nvSpPr>
        <p:spPr>
          <a:xfrm>
            <a:off x="990600" y="2057400"/>
            <a:ext cx="5334000" cy="1754326"/>
          </a:xfrm>
          <a:prstGeom prst="rect">
            <a:avLst/>
          </a:prstGeom>
        </p:spPr>
        <p:txBody>
          <a:bodyPr wrap="square">
            <a:spAutoFit/>
          </a:bodyPr>
          <a:lstStyle/>
          <a:p>
            <a:r>
              <a:rPr lang="en-US" dirty="0" err="1" smtClean="0">
                <a:latin typeface="DevLys 010" pitchFamily="2" charset="0"/>
              </a:rPr>
              <a:t>uxj</a:t>
            </a:r>
            <a:r>
              <a:rPr lang="en-US" dirty="0" smtClean="0">
                <a:latin typeface="DevLys 010" pitchFamily="2" charset="0"/>
              </a:rPr>
              <a:t> </a:t>
            </a:r>
            <a:r>
              <a:rPr lang="en-US" dirty="0" err="1" smtClean="0">
                <a:latin typeface="DevLys 010" pitchFamily="2" charset="0"/>
              </a:rPr>
              <a:t>ifj"kn</a:t>
            </a:r>
            <a:r>
              <a:rPr lang="en-US" dirty="0" smtClean="0">
                <a:latin typeface="DevLys 010" pitchFamily="2" charset="0"/>
              </a:rPr>
              <a:t> }</a:t>
            </a:r>
            <a:r>
              <a:rPr lang="en-US" dirty="0" err="1" smtClean="0">
                <a:latin typeface="DevLys 010" pitchFamily="2" charset="0"/>
              </a:rPr>
              <a:t>kjk</a:t>
            </a:r>
            <a:r>
              <a:rPr lang="en-US" dirty="0" smtClean="0">
                <a:latin typeface="DevLys 010" pitchFamily="2" charset="0"/>
              </a:rPr>
              <a:t> ’</a:t>
            </a:r>
            <a:r>
              <a:rPr lang="en-US" dirty="0" err="1" smtClean="0">
                <a:latin typeface="DevLys 010" pitchFamily="2" charset="0"/>
              </a:rPr>
              <a:t>kgj</a:t>
            </a:r>
            <a:r>
              <a:rPr lang="en-US" dirty="0" smtClean="0">
                <a:latin typeface="DevLys 010" pitchFamily="2" charset="0"/>
              </a:rPr>
              <a:t> </a:t>
            </a:r>
            <a:r>
              <a:rPr lang="en-US" dirty="0" err="1" smtClean="0">
                <a:latin typeface="DevLys 010" pitchFamily="2" charset="0"/>
              </a:rPr>
              <a:t>esa</a:t>
            </a:r>
            <a:r>
              <a:rPr lang="en-US" dirty="0" smtClean="0">
                <a:latin typeface="DevLys 010" pitchFamily="2" charset="0"/>
              </a:rPr>
              <a:t> </a:t>
            </a:r>
            <a:r>
              <a:rPr lang="en-US" dirty="0" err="1" smtClean="0">
                <a:latin typeface="DevLys 010" pitchFamily="2" charset="0"/>
              </a:rPr>
              <a:t>fofHkUu</a:t>
            </a:r>
            <a:r>
              <a:rPr lang="en-US" dirty="0" smtClean="0">
                <a:latin typeface="DevLys 010" pitchFamily="2" charset="0"/>
              </a:rPr>
              <a:t> </a:t>
            </a:r>
            <a:r>
              <a:rPr lang="en-US" dirty="0" err="1" smtClean="0">
                <a:latin typeface="DevLys 010" pitchFamily="2" charset="0"/>
              </a:rPr>
              <a:t>LFkkuks</a:t>
            </a:r>
            <a:r>
              <a:rPr lang="en-US" dirty="0" smtClean="0">
                <a:latin typeface="DevLys 010" pitchFamily="2" charset="0"/>
              </a:rPr>
              <a:t> </a:t>
            </a:r>
            <a:r>
              <a:rPr lang="en-US" dirty="0" err="1" smtClean="0">
                <a:latin typeface="DevLys 010" pitchFamily="2" charset="0"/>
              </a:rPr>
              <a:t>ij</a:t>
            </a:r>
            <a:r>
              <a:rPr lang="en-US" dirty="0" smtClean="0">
                <a:latin typeface="DevLys 010" pitchFamily="2" charset="0"/>
              </a:rPr>
              <a:t> </a:t>
            </a:r>
            <a:r>
              <a:rPr lang="en-US" dirty="0" err="1" smtClean="0">
                <a:latin typeface="DevLys 010" pitchFamily="2" charset="0"/>
              </a:rPr>
              <a:t>okMZ</a:t>
            </a:r>
            <a:r>
              <a:rPr lang="en-US" dirty="0" smtClean="0">
                <a:latin typeface="DevLys 010" pitchFamily="2" charset="0"/>
              </a:rPr>
              <a:t> </a:t>
            </a:r>
            <a:r>
              <a:rPr lang="en-US" dirty="0" err="1" smtClean="0">
                <a:latin typeface="DevLys 010" pitchFamily="2" charset="0"/>
              </a:rPr>
              <a:t>ik"kZn</a:t>
            </a:r>
            <a:r>
              <a:rPr lang="en-US" dirty="0" smtClean="0">
                <a:latin typeface="DevLys 010" pitchFamily="2" charset="0"/>
              </a:rPr>
              <a:t> dh </a:t>
            </a:r>
            <a:r>
              <a:rPr lang="en-US" dirty="0" err="1" smtClean="0">
                <a:latin typeface="DevLys 010" pitchFamily="2" charset="0"/>
              </a:rPr>
              <a:t>ekax</a:t>
            </a:r>
            <a:r>
              <a:rPr lang="en-US" dirty="0" smtClean="0">
                <a:latin typeface="DevLys 010" pitchFamily="2" charset="0"/>
              </a:rPr>
              <a:t> ,</a:t>
            </a:r>
            <a:r>
              <a:rPr lang="en-US" dirty="0" err="1" smtClean="0">
                <a:latin typeface="DevLys 010" pitchFamily="2" charset="0"/>
              </a:rPr>
              <a:t>oa</a:t>
            </a:r>
            <a:r>
              <a:rPr lang="en-US" dirty="0" smtClean="0">
                <a:latin typeface="DevLys 010" pitchFamily="2" charset="0"/>
              </a:rPr>
              <a:t> </a:t>
            </a:r>
            <a:r>
              <a:rPr lang="en-US" dirty="0" err="1" smtClean="0">
                <a:latin typeface="DevLys 010" pitchFamily="2" charset="0"/>
              </a:rPr>
              <a:t>vketu</a:t>
            </a:r>
            <a:r>
              <a:rPr lang="en-US" dirty="0" smtClean="0">
                <a:latin typeface="DevLys 010" pitchFamily="2" charset="0"/>
              </a:rPr>
              <a:t> dh </a:t>
            </a:r>
            <a:r>
              <a:rPr lang="en-US" dirty="0" err="1" smtClean="0">
                <a:latin typeface="DevLys 010" pitchFamily="2" charset="0"/>
              </a:rPr>
              <a:t>lqfo</a:t>
            </a:r>
            <a:r>
              <a:rPr lang="en-US" dirty="0" smtClean="0">
                <a:latin typeface="DevLys 010" pitchFamily="2" charset="0"/>
              </a:rPr>
              <a:t>/</a:t>
            </a:r>
            <a:r>
              <a:rPr lang="en-US" dirty="0" err="1" smtClean="0">
                <a:latin typeface="DevLys 010" pitchFamily="2" charset="0"/>
              </a:rPr>
              <a:t>kk</a:t>
            </a:r>
            <a:r>
              <a:rPr lang="en-US" dirty="0" smtClean="0">
                <a:latin typeface="DevLys 010" pitchFamily="2" charset="0"/>
              </a:rPr>
              <a:t> </a:t>
            </a:r>
            <a:r>
              <a:rPr lang="en-US" dirty="0" err="1" smtClean="0">
                <a:latin typeface="DevLys 010" pitchFamily="2" charset="0"/>
              </a:rPr>
              <a:t>gsqrq</a:t>
            </a:r>
            <a:r>
              <a:rPr lang="en-US" dirty="0" smtClean="0">
                <a:latin typeface="DevLys 010" pitchFamily="2" charset="0"/>
              </a:rPr>
              <a:t> </a:t>
            </a:r>
            <a:r>
              <a:rPr lang="en-US" dirty="0" err="1" smtClean="0">
                <a:latin typeface="DevLys 010" pitchFamily="2" charset="0"/>
              </a:rPr>
              <a:t>vko’;drkuqlkj</a:t>
            </a:r>
            <a:r>
              <a:rPr lang="en-US" dirty="0" smtClean="0">
                <a:latin typeface="DevLys 010" pitchFamily="2" charset="0"/>
              </a:rPr>
              <a:t> </a:t>
            </a:r>
            <a:r>
              <a:rPr lang="en-US" dirty="0" err="1" smtClean="0">
                <a:latin typeface="DevLys 010" pitchFamily="2" charset="0"/>
              </a:rPr>
              <a:t>fodkl</a:t>
            </a:r>
            <a:r>
              <a:rPr lang="en-US" dirty="0" smtClean="0">
                <a:latin typeface="DevLys 010" pitchFamily="2" charset="0"/>
              </a:rPr>
              <a:t> </a:t>
            </a:r>
            <a:r>
              <a:rPr lang="en-US" dirty="0" err="1" smtClean="0">
                <a:latin typeface="DevLys 010" pitchFamily="2" charset="0"/>
              </a:rPr>
              <a:t>dk;Z</a:t>
            </a:r>
            <a:r>
              <a:rPr lang="en-US" dirty="0" smtClean="0">
                <a:latin typeface="DevLys 010" pitchFamily="2" charset="0"/>
              </a:rPr>
              <a:t> </a:t>
            </a:r>
            <a:r>
              <a:rPr lang="en-US" dirty="0" err="1" smtClean="0">
                <a:latin typeface="DevLys 010" pitchFamily="2" charset="0"/>
              </a:rPr>
              <a:t>djok;s</a:t>
            </a:r>
            <a:r>
              <a:rPr lang="en-US" dirty="0" smtClean="0">
                <a:latin typeface="DevLys 010" pitchFamily="2" charset="0"/>
              </a:rPr>
              <a:t> </a:t>
            </a:r>
            <a:r>
              <a:rPr lang="en-US" dirty="0" err="1" smtClean="0">
                <a:latin typeface="DevLys 010" pitchFamily="2" charset="0"/>
              </a:rPr>
              <a:t>x;s</a:t>
            </a:r>
            <a:r>
              <a:rPr lang="en-US" dirty="0" smtClean="0">
                <a:latin typeface="DevLys 010" pitchFamily="2" charset="0"/>
              </a:rPr>
              <a:t> </a:t>
            </a:r>
            <a:r>
              <a:rPr lang="en-US" dirty="0" err="1" smtClean="0">
                <a:latin typeface="DevLys 010" pitchFamily="2" charset="0"/>
              </a:rPr>
              <a:t>ftues</a:t>
            </a:r>
            <a:r>
              <a:rPr lang="en-US" dirty="0" smtClean="0">
                <a:latin typeface="DevLys 010" pitchFamily="2" charset="0"/>
              </a:rPr>
              <a:t> </a:t>
            </a:r>
            <a:r>
              <a:rPr lang="en-US" dirty="0" err="1" smtClean="0">
                <a:latin typeface="DevLys 010" pitchFamily="2" charset="0"/>
              </a:rPr>
              <a:t>eq</a:t>
            </a:r>
            <a:r>
              <a:rPr lang="en-US" dirty="0" smtClean="0">
                <a:latin typeface="DevLys 010" pitchFamily="2" charset="0"/>
              </a:rPr>
              <a:t>[; :</a:t>
            </a:r>
            <a:r>
              <a:rPr lang="en-US" dirty="0" err="1" smtClean="0">
                <a:latin typeface="DevLys 010" pitchFamily="2" charset="0"/>
              </a:rPr>
              <a:t>Ik</a:t>
            </a:r>
            <a:r>
              <a:rPr lang="en-US" dirty="0" smtClean="0">
                <a:latin typeface="DevLys 010" pitchFamily="2" charset="0"/>
              </a:rPr>
              <a:t> </a:t>
            </a:r>
            <a:r>
              <a:rPr lang="en-US" dirty="0" err="1" smtClean="0">
                <a:latin typeface="DevLys 010" pitchFamily="2" charset="0"/>
              </a:rPr>
              <a:t>ls</a:t>
            </a:r>
            <a:r>
              <a:rPr lang="en-US" dirty="0" smtClean="0">
                <a:latin typeface="DevLys 010" pitchFamily="2" charset="0"/>
              </a:rPr>
              <a:t> </a:t>
            </a:r>
            <a:r>
              <a:rPr lang="en-US" dirty="0" err="1" smtClean="0">
                <a:latin typeface="DevLys 010" pitchFamily="2" charset="0"/>
              </a:rPr>
              <a:t>lh-lh</a:t>
            </a:r>
            <a:r>
              <a:rPr lang="en-US" dirty="0" smtClean="0">
                <a:latin typeface="DevLys 010" pitchFamily="2" charset="0"/>
              </a:rPr>
              <a:t> </a:t>
            </a:r>
            <a:r>
              <a:rPr lang="en-US" dirty="0" err="1" smtClean="0">
                <a:latin typeface="DevLys 010" pitchFamily="2" charset="0"/>
              </a:rPr>
              <a:t>lMd</a:t>
            </a:r>
            <a:r>
              <a:rPr lang="en-US" dirty="0" smtClean="0">
                <a:latin typeface="DevLys 010" pitchFamily="2" charset="0"/>
              </a:rPr>
              <a:t> </a:t>
            </a:r>
            <a:r>
              <a:rPr lang="en-US" dirty="0" err="1" smtClean="0">
                <a:latin typeface="DevLys 010" pitchFamily="2" charset="0"/>
              </a:rPr>
              <a:t>fuekZ.k</a:t>
            </a:r>
            <a:r>
              <a:rPr lang="en-US" dirty="0" smtClean="0">
                <a:latin typeface="DevLys 010" pitchFamily="2" charset="0"/>
              </a:rPr>
              <a:t>@ </a:t>
            </a:r>
            <a:r>
              <a:rPr lang="en-US" dirty="0" err="1" smtClean="0">
                <a:latin typeface="DevLys 010" pitchFamily="2" charset="0"/>
              </a:rPr>
              <a:t>ejEer</a:t>
            </a:r>
            <a:r>
              <a:rPr lang="en-US" dirty="0" smtClean="0">
                <a:latin typeface="DevLys 010" pitchFamily="2" charset="0"/>
              </a:rPr>
              <a:t> </a:t>
            </a:r>
            <a:r>
              <a:rPr lang="en-US" dirty="0" err="1" smtClean="0">
                <a:latin typeface="DevLys 010" pitchFamily="2" charset="0"/>
              </a:rPr>
              <a:t>dk;Z</a:t>
            </a:r>
            <a:r>
              <a:rPr lang="en-US" dirty="0" smtClean="0">
                <a:latin typeface="DevLys 010" pitchFamily="2" charset="0"/>
              </a:rPr>
              <a:t>]</a:t>
            </a:r>
            <a:r>
              <a:rPr lang="en-US" dirty="0" err="1" smtClean="0">
                <a:latin typeface="DevLys 010" pitchFamily="2" charset="0"/>
              </a:rPr>
              <a:t>ukyh</a:t>
            </a:r>
            <a:r>
              <a:rPr lang="en-US" dirty="0" smtClean="0">
                <a:latin typeface="DevLys 010" pitchFamily="2" charset="0"/>
              </a:rPr>
              <a:t> </a:t>
            </a:r>
            <a:r>
              <a:rPr lang="en-US" dirty="0" err="1" smtClean="0">
                <a:latin typeface="DevLys 010" pitchFamily="2" charset="0"/>
                <a:hlinkClick r:id="rId3"/>
              </a:rPr>
              <a:t>fuekZ.k@ejEer</a:t>
            </a:r>
            <a:r>
              <a:rPr lang="en-US" dirty="0" smtClean="0">
                <a:latin typeface="DevLys 010" pitchFamily="2" charset="0"/>
              </a:rPr>
              <a:t> </a:t>
            </a:r>
            <a:r>
              <a:rPr lang="en-US" dirty="0" err="1" smtClean="0">
                <a:latin typeface="DevLys 010" pitchFamily="2" charset="0"/>
              </a:rPr>
              <a:t>dk;Z</a:t>
            </a:r>
            <a:r>
              <a:rPr lang="en-US" dirty="0" smtClean="0">
                <a:latin typeface="DevLys 010" pitchFamily="2" charset="0"/>
              </a:rPr>
              <a:t> </a:t>
            </a:r>
            <a:r>
              <a:rPr lang="en-US" dirty="0" err="1" smtClean="0">
                <a:latin typeface="DevLys 010" pitchFamily="2" charset="0"/>
              </a:rPr>
              <a:t>vLrirky</a:t>
            </a:r>
            <a:r>
              <a:rPr lang="en-US" dirty="0" smtClean="0">
                <a:latin typeface="DevLys 010" pitchFamily="2" charset="0"/>
              </a:rPr>
              <a:t>@ </a:t>
            </a:r>
            <a:r>
              <a:rPr lang="en-US" dirty="0" err="1" smtClean="0">
                <a:latin typeface="DevLys 010" pitchFamily="2" charset="0"/>
              </a:rPr>
              <a:t>Ldwyks</a:t>
            </a:r>
            <a:r>
              <a:rPr lang="en-US" dirty="0" smtClean="0">
                <a:latin typeface="DevLys 010" pitchFamily="2" charset="0"/>
              </a:rPr>
              <a:t> </a:t>
            </a:r>
            <a:r>
              <a:rPr lang="en-US" dirty="0" err="1" smtClean="0">
                <a:latin typeface="DevLys 010" pitchFamily="2" charset="0"/>
              </a:rPr>
              <a:t>esa</a:t>
            </a:r>
            <a:r>
              <a:rPr lang="en-US" dirty="0" smtClean="0">
                <a:latin typeface="DevLys 010" pitchFamily="2" charset="0"/>
              </a:rPr>
              <a:t> </a:t>
            </a:r>
            <a:r>
              <a:rPr lang="en-US" dirty="0" err="1" smtClean="0">
                <a:latin typeface="DevLys 010" pitchFamily="2" charset="0"/>
              </a:rPr>
              <a:t>dejksa</a:t>
            </a:r>
            <a:r>
              <a:rPr lang="en-US" dirty="0" smtClean="0">
                <a:latin typeface="DevLys 010" pitchFamily="2" charset="0"/>
              </a:rPr>
              <a:t> </a:t>
            </a:r>
            <a:r>
              <a:rPr lang="en-US" dirty="0" err="1" smtClean="0">
                <a:latin typeface="DevLys 010" pitchFamily="2" charset="0"/>
              </a:rPr>
              <a:t>dk</a:t>
            </a:r>
            <a:r>
              <a:rPr lang="en-US" dirty="0" smtClean="0">
                <a:latin typeface="DevLys 010" pitchFamily="2" charset="0"/>
              </a:rPr>
              <a:t> </a:t>
            </a:r>
            <a:r>
              <a:rPr lang="en-US" dirty="0" err="1" smtClean="0">
                <a:latin typeface="DevLys 010" pitchFamily="2" charset="0"/>
              </a:rPr>
              <a:t>fuekZ.k</a:t>
            </a:r>
            <a:r>
              <a:rPr lang="en-US" dirty="0" smtClean="0">
                <a:latin typeface="DevLys 010" pitchFamily="2" charset="0"/>
              </a:rPr>
              <a:t> </a:t>
            </a:r>
            <a:r>
              <a:rPr lang="en-US" dirty="0" err="1" smtClean="0">
                <a:latin typeface="DevLys 010" pitchFamily="2" charset="0"/>
              </a:rPr>
              <a:t>dk;Z</a:t>
            </a:r>
            <a:r>
              <a:rPr lang="en-US" dirty="0" smtClean="0">
                <a:latin typeface="DevLys 010" pitchFamily="2" charset="0"/>
              </a:rPr>
              <a:t>] </a:t>
            </a:r>
            <a:r>
              <a:rPr lang="en-US" dirty="0" err="1" smtClean="0">
                <a:latin typeface="DevLys 010" pitchFamily="2" charset="0"/>
              </a:rPr>
              <a:t>QqVikFk</a:t>
            </a:r>
            <a:r>
              <a:rPr lang="en-US" dirty="0" smtClean="0">
                <a:latin typeface="DevLys 010" pitchFamily="2" charset="0"/>
              </a:rPr>
              <a:t> </a:t>
            </a:r>
            <a:r>
              <a:rPr lang="en-US" dirty="0" err="1" smtClean="0">
                <a:latin typeface="DevLys 010" pitchFamily="2" charset="0"/>
              </a:rPr>
              <a:t>ij</a:t>
            </a:r>
            <a:r>
              <a:rPr lang="en-US" dirty="0" smtClean="0">
                <a:latin typeface="DevLys 010" pitchFamily="2" charset="0"/>
              </a:rPr>
              <a:t> </a:t>
            </a:r>
            <a:r>
              <a:rPr lang="en-US" dirty="0" err="1" smtClean="0">
                <a:latin typeface="DevLys 010" pitchFamily="2" charset="0"/>
              </a:rPr>
              <a:t>bUVjyksfdax</a:t>
            </a:r>
            <a:r>
              <a:rPr lang="en-US" dirty="0" smtClean="0">
                <a:latin typeface="DevLys 010" pitchFamily="2" charset="0"/>
              </a:rPr>
              <a:t> </a:t>
            </a:r>
            <a:r>
              <a:rPr lang="en-US" dirty="0" err="1" smtClean="0">
                <a:latin typeface="DevLys 010" pitchFamily="2" charset="0"/>
              </a:rPr>
              <a:t>Vkby</a:t>
            </a:r>
            <a:r>
              <a:rPr lang="en-US" dirty="0" smtClean="0">
                <a:latin typeface="DevLys 010" pitchFamily="2" charset="0"/>
              </a:rPr>
              <a:t> </a:t>
            </a:r>
            <a:r>
              <a:rPr lang="en-US" dirty="0" err="1" smtClean="0">
                <a:latin typeface="DevLys 010" pitchFamily="2" charset="0"/>
              </a:rPr>
              <a:t>yxkus</a:t>
            </a:r>
            <a:r>
              <a:rPr lang="en-US" dirty="0" smtClean="0">
                <a:latin typeface="DevLys 010" pitchFamily="2" charset="0"/>
              </a:rPr>
              <a:t> </a:t>
            </a:r>
            <a:r>
              <a:rPr lang="en-US" dirty="0" err="1" smtClean="0">
                <a:latin typeface="DevLys 010" pitchFamily="2" charset="0"/>
              </a:rPr>
              <a:t>dk</a:t>
            </a:r>
            <a:r>
              <a:rPr lang="en-US" dirty="0" smtClean="0">
                <a:latin typeface="DevLys 010" pitchFamily="2" charset="0"/>
              </a:rPr>
              <a:t> </a:t>
            </a:r>
            <a:r>
              <a:rPr lang="en-US" dirty="0" err="1" smtClean="0">
                <a:latin typeface="DevLys 010" pitchFamily="2" charset="0"/>
              </a:rPr>
              <a:t>dk;Z</a:t>
            </a:r>
            <a:r>
              <a:rPr lang="en-US" dirty="0" smtClean="0">
                <a:latin typeface="DevLys 010" pitchFamily="2" charset="0"/>
              </a:rPr>
              <a:t> ,</a:t>
            </a:r>
            <a:r>
              <a:rPr lang="en-US" dirty="0" err="1" smtClean="0">
                <a:latin typeface="DevLys 010" pitchFamily="2" charset="0"/>
              </a:rPr>
              <a:t>oa</a:t>
            </a:r>
            <a:r>
              <a:rPr lang="en-US" dirty="0" smtClean="0">
                <a:latin typeface="DevLys 010" pitchFamily="2" charset="0"/>
              </a:rPr>
              <a:t> </a:t>
            </a:r>
            <a:r>
              <a:rPr lang="en-US" dirty="0" err="1" smtClean="0">
                <a:latin typeface="DevLys 010" pitchFamily="2" charset="0"/>
              </a:rPr>
              <a:t>ikdksZ</a:t>
            </a:r>
            <a:r>
              <a:rPr lang="en-US" dirty="0" smtClean="0">
                <a:latin typeface="DevLys 010" pitchFamily="2" charset="0"/>
              </a:rPr>
              <a:t> </a:t>
            </a:r>
            <a:r>
              <a:rPr lang="en-US" dirty="0" err="1" smtClean="0">
                <a:latin typeface="DevLys 010" pitchFamily="2" charset="0"/>
              </a:rPr>
              <a:t>esa</a:t>
            </a:r>
            <a:r>
              <a:rPr lang="en-US" dirty="0" smtClean="0">
                <a:latin typeface="DevLys 010" pitchFamily="2" charset="0"/>
              </a:rPr>
              <a:t> </a:t>
            </a:r>
            <a:r>
              <a:rPr lang="en-US" dirty="0" err="1" smtClean="0">
                <a:latin typeface="DevLys 010" pitchFamily="2" charset="0"/>
              </a:rPr>
              <a:t>fofHkUu</a:t>
            </a:r>
            <a:r>
              <a:rPr lang="en-US" dirty="0" smtClean="0">
                <a:latin typeface="DevLys 010" pitchFamily="2" charset="0"/>
              </a:rPr>
              <a:t> </a:t>
            </a:r>
            <a:r>
              <a:rPr lang="en-US" dirty="0" err="1" smtClean="0">
                <a:latin typeface="DevLys 010" pitchFamily="2" charset="0"/>
              </a:rPr>
              <a:t>ejEer</a:t>
            </a:r>
            <a:r>
              <a:rPr lang="en-US" dirty="0" smtClean="0">
                <a:latin typeface="DevLys 010" pitchFamily="2" charset="0"/>
              </a:rPr>
              <a:t> @</a:t>
            </a:r>
            <a:r>
              <a:rPr lang="en-US" dirty="0" err="1" smtClean="0">
                <a:latin typeface="DevLys 010" pitchFamily="2" charset="0"/>
              </a:rPr>
              <a:t>fodkl</a:t>
            </a:r>
            <a:r>
              <a:rPr lang="en-US" dirty="0" smtClean="0">
                <a:latin typeface="DevLys 010" pitchFamily="2" charset="0"/>
              </a:rPr>
              <a:t> </a:t>
            </a:r>
            <a:r>
              <a:rPr lang="en-US" dirty="0" err="1" smtClean="0">
                <a:latin typeface="DevLys 010" pitchFamily="2" charset="0"/>
              </a:rPr>
              <a:t>dk;Z</a:t>
            </a:r>
            <a:r>
              <a:rPr lang="en-US" dirty="0" smtClean="0">
                <a:latin typeface="DevLys 010" pitchFamily="2" charset="0"/>
              </a:rPr>
              <a:t> </a:t>
            </a:r>
            <a:r>
              <a:rPr lang="en-US" dirty="0" err="1" smtClean="0">
                <a:latin typeface="DevLys 010" pitchFamily="2" charset="0"/>
              </a:rPr>
              <a:t>djok;s</a:t>
            </a:r>
            <a:r>
              <a:rPr lang="en-US" dirty="0" smtClean="0">
                <a:latin typeface="DevLys 010" pitchFamily="2" charset="0"/>
              </a:rPr>
              <a:t> </a:t>
            </a:r>
            <a:r>
              <a:rPr lang="en-US" dirty="0" err="1" smtClean="0">
                <a:latin typeface="DevLys 010" pitchFamily="2" charset="0"/>
              </a:rPr>
              <a:t>x;sA</a:t>
            </a:r>
            <a:endParaRPr lang="en-US" dirty="0">
              <a:latin typeface="DevLys 010" pitchFamily="2" charset="0"/>
            </a:endParaRPr>
          </a:p>
        </p:txBody>
      </p:sp>
      <p:pic>
        <p:nvPicPr>
          <p:cNvPr id="7" name="Picture 3" descr="C:\Users\yashyashvi\Desktop\road12.jpg"/>
          <p:cNvPicPr>
            <a:picLocks noChangeAspect="1" noChangeArrowheads="1"/>
          </p:cNvPicPr>
          <p:nvPr/>
        </p:nvPicPr>
        <p:blipFill>
          <a:blip r:embed="rId4"/>
          <a:srcRect/>
          <a:stretch>
            <a:fillRect/>
          </a:stretch>
        </p:blipFill>
        <p:spPr bwMode="auto">
          <a:xfrm>
            <a:off x="1066800" y="3886200"/>
            <a:ext cx="2590800" cy="1752600"/>
          </a:xfrm>
          <a:prstGeom prst="rect">
            <a:avLst/>
          </a:prstGeom>
          <a:noFill/>
          <a:ln>
            <a:solidFill>
              <a:srgbClr val="00B0F0"/>
            </a:solidFill>
          </a:ln>
        </p:spPr>
      </p:pic>
      <p:pic>
        <p:nvPicPr>
          <p:cNvPr id="8" name="Picture 4" descr="C:\Users\yashyashvi\Desktop\school.jpg"/>
          <p:cNvPicPr>
            <a:picLocks noChangeAspect="1" noChangeArrowheads="1"/>
          </p:cNvPicPr>
          <p:nvPr/>
        </p:nvPicPr>
        <p:blipFill>
          <a:blip r:embed="rId5"/>
          <a:srcRect/>
          <a:stretch>
            <a:fillRect/>
          </a:stretch>
        </p:blipFill>
        <p:spPr bwMode="auto">
          <a:xfrm>
            <a:off x="3962400" y="3886200"/>
            <a:ext cx="2609850" cy="1685925"/>
          </a:xfrm>
          <a:prstGeom prst="rect">
            <a:avLst/>
          </a:prstGeom>
          <a:noFill/>
          <a:ln>
            <a:solidFill>
              <a:srgbClr val="00B0F0"/>
            </a:solidFill>
          </a:ln>
        </p:spPr>
      </p:pic>
      <p:sp>
        <p:nvSpPr>
          <p:cNvPr id="9" name="Rectangle 8"/>
          <p:cNvSpPr/>
          <p:nvPr/>
        </p:nvSpPr>
        <p:spPr>
          <a:xfrm>
            <a:off x="762000" y="5943600"/>
            <a:ext cx="3429000" cy="523220"/>
          </a:xfrm>
          <a:prstGeom prst="rect">
            <a:avLst/>
          </a:prstGeom>
        </p:spPr>
        <p:txBody>
          <a:bodyPr>
            <a:spAutoFit/>
          </a:bodyPr>
          <a:lstStyle/>
          <a:p>
            <a:pPr algn="ctr"/>
            <a:r>
              <a:rPr lang="en-US" sz="1400" dirty="0" err="1" smtClean="0">
                <a:latin typeface="DevLys 010" pitchFamily="2" charset="0"/>
                <a:cs typeface="Times New Roman" pitchFamily="18" charset="0"/>
              </a:rPr>
              <a:t>Lh-lh</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lMd</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fuekZ.k</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dk;Z</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Ldhe</a:t>
            </a:r>
            <a:r>
              <a:rPr lang="en-US" sz="1400" dirty="0" smtClean="0">
                <a:latin typeface="DevLys 010" pitchFamily="2" charset="0"/>
                <a:cs typeface="Times New Roman" pitchFamily="18" charset="0"/>
              </a:rPr>
              <a:t> u0 2</a:t>
            </a:r>
            <a:br>
              <a:rPr lang="en-US" sz="1400" dirty="0" smtClean="0">
                <a:latin typeface="DevLys 010" pitchFamily="2" charset="0"/>
                <a:cs typeface="Times New Roman" pitchFamily="18" charset="0"/>
              </a:rPr>
            </a:br>
            <a:endParaRPr lang="en-US" sz="1400" dirty="0"/>
          </a:p>
        </p:txBody>
      </p:sp>
      <p:sp>
        <p:nvSpPr>
          <p:cNvPr id="10" name="Rectangle 9"/>
          <p:cNvSpPr/>
          <p:nvPr/>
        </p:nvSpPr>
        <p:spPr>
          <a:xfrm>
            <a:off x="3429000" y="5867400"/>
            <a:ext cx="3429000" cy="492443"/>
          </a:xfrm>
          <a:prstGeom prst="rect">
            <a:avLst/>
          </a:prstGeom>
        </p:spPr>
        <p:txBody>
          <a:bodyPr>
            <a:spAutoFit/>
          </a:bodyPr>
          <a:lstStyle/>
          <a:p>
            <a:pPr algn="ctr"/>
            <a:r>
              <a:rPr lang="en-US" sz="1400" dirty="0" err="1" smtClean="0">
                <a:latin typeface="DevLys 010" pitchFamily="2" charset="0"/>
                <a:cs typeface="Times New Roman" pitchFamily="18" charset="0"/>
              </a:rPr>
              <a:t>dejk</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fuekZ.k</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dk;Z</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xka</a:t>
            </a:r>
            <a:r>
              <a:rPr lang="en-US" sz="1400" dirty="0" smtClean="0">
                <a:latin typeface="DevLys 010" pitchFamily="2" charset="0"/>
                <a:cs typeface="Times New Roman" pitchFamily="18" charset="0"/>
              </a:rPr>
              <a:t>/</a:t>
            </a:r>
            <a:r>
              <a:rPr lang="en-US" sz="1400" dirty="0" err="1" smtClean="0">
                <a:latin typeface="DevLys 010" pitchFamily="2" charset="0"/>
                <a:cs typeface="Times New Roman" pitchFamily="18" charset="0"/>
              </a:rPr>
              <a:t>kh</a:t>
            </a:r>
            <a:r>
              <a:rPr lang="en-US" sz="1400" dirty="0" smtClean="0">
                <a:latin typeface="DevLys 010" pitchFamily="2" charset="0"/>
                <a:cs typeface="Times New Roman" pitchFamily="18" charset="0"/>
              </a:rPr>
              <a:t> m0 ek0 fo0</a:t>
            </a:r>
            <a:br>
              <a:rPr lang="en-US" sz="1400" dirty="0" smtClean="0">
                <a:latin typeface="DevLys 010" pitchFamily="2" charset="0"/>
                <a:cs typeface="Times New Roman" pitchFamily="18" charset="0"/>
              </a:rPr>
            </a:br>
            <a:endParaRPr lang="en-US" sz="1200" dirty="0"/>
          </a:p>
        </p:txBody>
      </p:sp>
      <p:pic>
        <p:nvPicPr>
          <p:cNvPr id="11" name="Picture 5" descr="C:\Users\yashyashvi\Desktop\nali.jpg"/>
          <p:cNvPicPr>
            <a:picLocks noChangeAspect="1" noChangeArrowheads="1"/>
          </p:cNvPicPr>
          <p:nvPr/>
        </p:nvPicPr>
        <p:blipFill>
          <a:blip r:embed="rId6"/>
          <a:srcRect/>
          <a:stretch>
            <a:fillRect/>
          </a:stretch>
        </p:blipFill>
        <p:spPr bwMode="auto">
          <a:xfrm>
            <a:off x="990600" y="6324600"/>
            <a:ext cx="2590800" cy="1905000"/>
          </a:xfrm>
          <a:prstGeom prst="rect">
            <a:avLst/>
          </a:prstGeom>
          <a:noFill/>
          <a:ln>
            <a:solidFill>
              <a:srgbClr val="00B0F0"/>
            </a:solidFill>
          </a:ln>
        </p:spPr>
      </p:pic>
      <p:pic>
        <p:nvPicPr>
          <p:cNvPr id="12" name="Picture 6" descr="C:\Users\yashyashvi\Desktop\nulm11.jpg"/>
          <p:cNvPicPr>
            <a:picLocks noChangeAspect="1" noChangeArrowheads="1"/>
          </p:cNvPicPr>
          <p:nvPr/>
        </p:nvPicPr>
        <p:blipFill>
          <a:blip r:embed="rId7"/>
          <a:srcRect/>
          <a:stretch>
            <a:fillRect/>
          </a:stretch>
        </p:blipFill>
        <p:spPr bwMode="auto">
          <a:xfrm>
            <a:off x="3943350" y="6324600"/>
            <a:ext cx="2686050" cy="1905000"/>
          </a:xfrm>
          <a:prstGeom prst="rect">
            <a:avLst/>
          </a:prstGeom>
          <a:noFill/>
          <a:ln>
            <a:solidFill>
              <a:srgbClr val="00B0F0"/>
            </a:solidFill>
          </a:ln>
        </p:spPr>
      </p:pic>
      <p:sp>
        <p:nvSpPr>
          <p:cNvPr id="13" name="Rectangle 12"/>
          <p:cNvSpPr/>
          <p:nvPr/>
        </p:nvSpPr>
        <p:spPr>
          <a:xfrm>
            <a:off x="457200" y="8544580"/>
            <a:ext cx="3429000" cy="523220"/>
          </a:xfrm>
          <a:prstGeom prst="rect">
            <a:avLst/>
          </a:prstGeom>
        </p:spPr>
        <p:txBody>
          <a:bodyPr>
            <a:spAutoFit/>
          </a:bodyPr>
          <a:lstStyle/>
          <a:p>
            <a:pPr algn="ctr"/>
            <a:r>
              <a:rPr lang="en-US" sz="1400" dirty="0" err="1" smtClean="0">
                <a:latin typeface="DevLys 010" pitchFamily="2" charset="0"/>
                <a:cs typeface="Times New Roman" pitchFamily="18" charset="0"/>
              </a:rPr>
              <a:t>Ukkyh</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fuekZ.k</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dk;Z</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f’ko</a:t>
            </a:r>
            <a:r>
              <a:rPr lang="en-US" sz="1400" dirty="0" smtClean="0">
                <a:latin typeface="DevLys 010" pitchFamily="2" charset="0"/>
                <a:cs typeface="Times New Roman" pitchFamily="18" charset="0"/>
              </a:rPr>
              <a:t> </a:t>
            </a:r>
            <a:r>
              <a:rPr lang="en-US" sz="1400" dirty="0" err="1" smtClean="0">
                <a:latin typeface="DevLys 010" pitchFamily="2" charset="0"/>
                <a:cs typeface="Times New Roman" pitchFamily="18" charset="0"/>
              </a:rPr>
              <a:t>dkyksuh</a:t>
            </a:r>
            <a:r>
              <a:rPr lang="en-US" sz="1400" dirty="0" smtClean="0">
                <a:latin typeface="DevLys 010" pitchFamily="2" charset="0"/>
                <a:cs typeface="Times New Roman" pitchFamily="18" charset="0"/>
              </a:rPr>
              <a:t/>
            </a:r>
            <a:br>
              <a:rPr lang="en-US" sz="1400" dirty="0" smtClean="0">
                <a:latin typeface="DevLys 010" pitchFamily="2" charset="0"/>
                <a:cs typeface="Times New Roman" pitchFamily="18" charset="0"/>
              </a:rPr>
            </a:br>
            <a:endParaRPr lang="en-US" sz="1400" dirty="0"/>
          </a:p>
        </p:txBody>
      </p:sp>
      <p:sp>
        <p:nvSpPr>
          <p:cNvPr id="14" name="Rectangle 13"/>
          <p:cNvSpPr/>
          <p:nvPr/>
        </p:nvSpPr>
        <p:spPr>
          <a:xfrm>
            <a:off x="3429000" y="8559225"/>
            <a:ext cx="3429000" cy="584775"/>
          </a:xfrm>
          <a:prstGeom prst="rect">
            <a:avLst/>
          </a:prstGeom>
        </p:spPr>
        <p:txBody>
          <a:bodyPr>
            <a:spAutoFit/>
          </a:bodyPr>
          <a:lstStyle/>
          <a:p>
            <a:pPr algn="ctr"/>
            <a:r>
              <a:rPr lang="en-US" sz="1600" dirty="0" err="1" smtClean="0">
                <a:latin typeface="DevLys 010" pitchFamily="2" charset="0"/>
                <a:cs typeface="Times New Roman" pitchFamily="18" charset="0"/>
              </a:rPr>
              <a:t>bUVjyksfdax</a:t>
            </a:r>
            <a:r>
              <a:rPr lang="en-US" sz="1600" dirty="0" smtClean="0">
                <a:latin typeface="DevLys 010" pitchFamily="2" charset="0"/>
                <a:cs typeface="Times New Roman" pitchFamily="18" charset="0"/>
              </a:rPr>
              <a:t> </a:t>
            </a:r>
            <a:r>
              <a:rPr lang="en-US" sz="1600" dirty="0" err="1" smtClean="0">
                <a:latin typeface="DevLys 010" pitchFamily="2" charset="0"/>
                <a:cs typeface="Times New Roman" pitchFamily="18" charset="0"/>
              </a:rPr>
              <a:t>VkbYl</a:t>
            </a:r>
            <a:r>
              <a:rPr lang="en-US" sz="1600" dirty="0" smtClean="0">
                <a:latin typeface="DevLys 010" pitchFamily="2" charset="0"/>
                <a:cs typeface="Times New Roman" pitchFamily="18" charset="0"/>
              </a:rPr>
              <a:t> </a:t>
            </a:r>
            <a:r>
              <a:rPr lang="en-US" sz="1600" dirty="0" err="1" smtClean="0">
                <a:latin typeface="DevLys 010" pitchFamily="2" charset="0"/>
                <a:cs typeface="Times New Roman" pitchFamily="18" charset="0"/>
              </a:rPr>
              <a:t>yxkus</a:t>
            </a:r>
            <a:r>
              <a:rPr lang="en-US" sz="1600" dirty="0" smtClean="0">
                <a:latin typeface="DevLys 010" pitchFamily="2" charset="0"/>
                <a:cs typeface="Times New Roman" pitchFamily="18" charset="0"/>
              </a:rPr>
              <a:t> </a:t>
            </a:r>
            <a:r>
              <a:rPr lang="en-US" sz="1600" dirty="0" err="1" smtClean="0">
                <a:latin typeface="DevLys 010" pitchFamily="2" charset="0"/>
                <a:cs typeface="Times New Roman" pitchFamily="18" charset="0"/>
              </a:rPr>
              <a:t>dk;Z</a:t>
            </a:r>
            <a:r>
              <a:rPr lang="en-US" sz="1600" dirty="0" smtClean="0">
                <a:latin typeface="DevLys 010" pitchFamily="2" charset="0"/>
                <a:cs typeface="Times New Roman" pitchFamily="18" charset="0"/>
              </a:rPr>
              <a:t> </a:t>
            </a:r>
            <a:br>
              <a:rPr lang="en-US" sz="1600" dirty="0" smtClean="0">
                <a:latin typeface="DevLys 010" pitchFamily="2" charset="0"/>
                <a:cs typeface="Times New Roman" pitchFamily="18" charset="0"/>
              </a:rPr>
            </a:br>
            <a:endParaRPr lang="en-US" sz="1600" dirty="0"/>
          </a:p>
        </p:txBody>
      </p:sp>
      <p:sp>
        <p:nvSpPr>
          <p:cNvPr id="15" name="Down Arrow 14"/>
          <p:cNvSpPr/>
          <p:nvPr/>
        </p:nvSpPr>
        <p:spPr>
          <a:xfrm>
            <a:off x="5105400" y="5562600"/>
            <a:ext cx="45719"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2286000" y="5638800"/>
            <a:ext cx="45719"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5257800" y="8229600"/>
            <a:ext cx="762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2209800" y="8229600"/>
            <a:ext cx="762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9</a:t>
            </a:fld>
            <a:endParaRPr lang="en-US"/>
          </a:p>
        </p:txBody>
      </p:sp>
      <p:sp>
        <p:nvSpPr>
          <p:cNvPr id="22529" name="Rectangle 1"/>
          <p:cNvSpPr>
            <a:spLocks noChangeArrowheads="1"/>
          </p:cNvSpPr>
          <p:nvPr/>
        </p:nvSpPr>
        <p:spPr bwMode="auto">
          <a:xfrm>
            <a:off x="914400" y="2057400"/>
            <a:ext cx="56388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err="1"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vyoj</a:t>
            </a:r>
            <a:r>
              <a:rPr kumimoji="0" lang="en-US" sz="2000" b="1" i="0" u="sng" strike="noStrike" cap="none" normalizeH="0" baseline="0" dirty="0"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 '</a:t>
            </a:r>
            <a:r>
              <a:rPr kumimoji="0" lang="en-US" sz="2000" b="1" i="0" u="sng" strike="noStrike" cap="none" normalizeH="0" baseline="0" dirty="0" err="1"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kgj</a:t>
            </a:r>
            <a:r>
              <a:rPr kumimoji="0" lang="en-US" sz="2000" b="1" i="0" u="sng" strike="noStrike" cap="none" normalizeH="0" baseline="0" dirty="0"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 ,y-</a:t>
            </a:r>
            <a:r>
              <a:rPr kumimoji="0" lang="en-US" sz="2000" b="1" i="0" u="sng" strike="noStrike" cap="none" normalizeH="0" baseline="0" dirty="0" err="1"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bZ</a:t>
            </a:r>
            <a:r>
              <a:rPr kumimoji="0" lang="en-US" sz="2000" b="1" i="0" u="sng" strike="noStrike" cap="none" normalizeH="0" baseline="0" dirty="0"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a:t>
            </a:r>
            <a:r>
              <a:rPr kumimoji="0" lang="en-US" sz="2000" b="1" i="0" u="sng" strike="noStrike" cap="none" normalizeH="0" baseline="0" dirty="0" err="1"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Mh</a:t>
            </a:r>
            <a:r>
              <a:rPr kumimoji="0" lang="en-US" sz="2000" b="1" i="0" u="sng" strike="noStrike" cap="none" normalizeH="0" baseline="0" dirty="0"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 </a:t>
            </a:r>
            <a:r>
              <a:rPr kumimoji="0" lang="en-US" sz="2000" b="1" i="0" u="sng" strike="noStrike" cap="none" normalizeH="0" baseline="0" dirty="0" err="1"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ykbZV</a:t>
            </a:r>
            <a:r>
              <a:rPr kumimoji="0" lang="en-US" sz="2000" b="1" i="0" u="sng" strike="noStrike" cap="none" normalizeH="0" baseline="0" dirty="0"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 </a:t>
            </a:r>
            <a:r>
              <a:rPr kumimoji="0" lang="en-US" sz="2000" b="1" i="0" u="sng" strike="noStrike" cap="none" normalizeH="0" baseline="0" dirty="0" err="1" smtClean="0">
                <a:ln>
                  <a:noFill/>
                </a:ln>
                <a:solidFill>
                  <a:schemeClr val="accent5">
                    <a:lumMod val="60000"/>
                    <a:lumOff val="40000"/>
                  </a:schemeClr>
                </a:solidFill>
                <a:effectLst/>
                <a:latin typeface="DevLys 010" pitchFamily="2" charset="0"/>
                <a:ea typeface="Times New Roman" pitchFamily="18" charset="0"/>
                <a:cs typeface="Times New Roman" pitchFamily="18" charset="0"/>
              </a:rPr>
              <a:t>izkstsDV</a:t>
            </a:r>
            <a:endParaRPr kumimoji="0" lang="en-US" sz="600" b="0" i="0" u="none" strike="noStrike" cap="none" normalizeH="0" baseline="0" dirty="0" smtClean="0">
              <a:ln>
                <a:noFill/>
              </a:ln>
              <a:solidFill>
                <a:schemeClr val="accent5">
                  <a:lumMod val="60000"/>
                  <a:lumOff val="4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vyoj</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kgj</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esa</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jkT</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ljdkj</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kjk</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uthZ</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lsfoaXl</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izkstsDV</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ds</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rgr</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ybZMh</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ykbZV</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yxkus</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ds</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fy</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uthZ</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bfQf</a:t>
            </a:r>
            <a:r>
              <a:rPr kumimoji="0" lang="en-US" sz="1600" b="0" i="0" u="none" strike="noStrike" cap="none" normalizeH="0" baseline="0" dirty="0" err="1" smtClean="0">
                <a:ln>
                  <a:noFill/>
                </a:ln>
                <a:solidFill>
                  <a:srgbClr val="0070C0"/>
                </a:solidFill>
                <a:effectLst/>
                <a:latin typeface="Calibri"/>
                <a:ea typeface="Times New Roman" pitchFamily="18" charset="0"/>
                <a:cs typeface="Times New Roman" pitchFamily="18" charset="0"/>
              </a:rPr>
              <a:t>’</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k,alh</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lfoZlst</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fyfeVsM</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¼ bZ-bZ-,l-,y-½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dEiuh</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dks</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dk;Z</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fn;k</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x;kA</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ftlds</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rgr</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uthZ</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bfQfl,alh</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lfoZlst</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fyfeVsM</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dEiuh</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ds</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lkFk</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uxj</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ifj"kn</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vyoj</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kjk</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ekg</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vizsy</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2015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esa</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,e-</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vks</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-;w-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fd;k</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x;k</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vkSj</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bZ-bZ-,l</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,y-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dEiuh</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kjk</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kgj</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esa</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ybZMh</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ykbZV</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yxkus</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dk</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dk;Z</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loksZVsd</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ikWoj</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flLVe</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dEiuh</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dks</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fn;k</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x;k</a:t>
            </a:r>
            <a:r>
              <a:rPr kumimoji="0" lang="en-US" sz="1600" b="0" i="0" u="none" strike="noStrike" cap="none" normalizeH="0" baseline="0" dirty="0" smtClean="0">
                <a:ln>
                  <a:noFill/>
                </a:ln>
                <a:solidFill>
                  <a:srgbClr val="0070C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70C0"/>
                </a:solidFill>
                <a:effectLst/>
                <a:latin typeface="DevLys 010" pitchFamily="2" charset="0"/>
                <a:ea typeface="Times New Roman" pitchFamily="18" charset="0"/>
                <a:cs typeface="Times New Roman" pitchFamily="18" charset="0"/>
              </a:rPr>
              <a:t>gSA</a:t>
            </a:r>
            <a:endParaRPr kumimoji="0" lang="en-US" sz="6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bZ-bZ-,l-,y</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dEiuh</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ls</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uxj</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ifj"kn</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kjk</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fd;s</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x;s</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,e-</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vks</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-;w-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ds</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vuqlkj</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ybZMh</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ykbZVkas</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dh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ejEer</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o</a:t>
            </a:r>
            <a:r>
              <a:rPr kumimoji="0" lang="en-US" sz="1600" b="0" i="0" u="none" strike="noStrike" cap="none" normalizeH="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j[</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k&amp;j</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kko</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dk</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dk;Z</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bZ-bZ-,l-,y</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dEiuh</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kjk</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lkr</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o"kksZ</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rd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fd;k</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tkosxkA</a:t>
            </a:r>
            <a:endParaRPr kumimoji="0" lang="en-US" sz="600" b="0" i="0" u="none" strike="noStrike" cap="none" normalizeH="0" baseline="0" dirty="0" smtClean="0">
              <a:ln>
                <a:noFill/>
              </a:ln>
              <a:solidFill>
                <a:schemeClr val="accent3">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vyoj</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kgjh</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ks</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esa</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bZ-bZ-,l-,y</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dEiuh</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kjk</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23]202 ,y-</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bZ</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Mh</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ykbZV</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yxkbZ</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tkuh</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FkhA</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vkt</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fnukad</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20-04-2017 rd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dsoy</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19996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ykbZV</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vc</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rd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yxkbZ</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xbZ</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gS</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o 5714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ykbZVs</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vHkh</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vksj</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yxkbZ</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tkuh</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accent3">
                    <a:lumMod val="75000"/>
                  </a:schemeClr>
                </a:solidFill>
                <a:effectLst/>
                <a:latin typeface="DevLys 010" pitchFamily="2" charset="0"/>
                <a:ea typeface="Times New Roman" pitchFamily="18" charset="0"/>
                <a:cs typeface="Times New Roman" pitchFamily="18" charset="0"/>
              </a:rPr>
              <a:t>gSA</a:t>
            </a:r>
            <a:r>
              <a:rPr kumimoji="0" lang="en-US" sz="1600" b="0" i="0" u="none" strike="noStrike" cap="none" normalizeH="0" baseline="0" dirty="0" smtClean="0">
                <a:ln>
                  <a:noFill/>
                </a:ln>
                <a:solidFill>
                  <a:schemeClr val="accent3">
                    <a:lumMod val="75000"/>
                  </a:schemeClr>
                </a:solidFill>
                <a:effectLst/>
                <a:latin typeface="DevLys 010" pitchFamily="2" charset="0"/>
                <a:ea typeface="Times New Roman" pitchFamily="18" charset="0"/>
                <a:cs typeface="Times New Roman" pitchFamily="18" charset="0"/>
              </a:rPr>
              <a:t> </a:t>
            </a:r>
            <a:endParaRPr kumimoji="0" lang="en-US" sz="600" b="0" i="0" u="none" strike="noStrike" cap="none" normalizeH="0" baseline="0" dirty="0" smtClean="0">
              <a:ln>
                <a:noFill/>
              </a:ln>
              <a:solidFill>
                <a:schemeClr val="accent3">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uxj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ifj"kn</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kjk</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vyoj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kgj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esa</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d`f"k</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Hkwfe;ksa</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clh</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vkoklh</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dkWyksfu;ksa</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esa</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yxHkx</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4000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ykbZVs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tks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iqjkuh</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yxh</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gqbZ</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gS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muds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LFkku</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ybZMh</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ykbZV</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yxkus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fy</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Qsl</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okW;j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Mkyus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gsrq</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uxj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fodkl</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U;kl</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vyoj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dks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35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yk</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[k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Ik;s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fHktok;s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x;sA</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ftlesa</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uxj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fodkl</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U;kl</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kjk</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Hkh</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35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yk</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[k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Ik;s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vkSj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feykdj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dqy</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70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yk</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[k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Ik;s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t;iqj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fo|qr</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forj.k</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fuxe</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fy0]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vyoj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dks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fHktokdj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Qsl</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okW;j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Mkyus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dk</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dk;Z</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27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LFkkuksa</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jksM</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ykbZV</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fo|qr</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dusD</a:t>
            </a:r>
            <a:r>
              <a:rPr kumimoji="0" lang="en-US" sz="1600" b="0" i="0" u="none" strike="noStrike" cap="none" normalizeH="0" baseline="0" dirty="0" err="1" smtClean="0">
                <a:ln>
                  <a:noFill/>
                </a:ln>
                <a:solidFill>
                  <a:srgbClr val="7030A0"/>
                </a:solidFill>
                <a:effectLst/>
                <a:latin typeface="Calibri"/>
                <a:ea typeface="Times New Roman" pitchFamily="18" charset="0"/>
                <a:cs typeface="Times New Roman" pitchFamily="18" charset="0"/>
              </a:rPr>
              <a:t>’</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ku</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djokus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dk</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dk;Z</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izxfr</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gSA</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Qsl</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ok;j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Mkyus</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dk</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dk;Z</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izxfr</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ij</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r>
              <a:rPr kumimoji="0" lang="en-US" sz="1600" b="0" i="0" u="none" strike="noStrike" cap="none" normalizeH="0" baseline="0" dirty="0" err="1" smtClean="0">
                <a:ln>
                  <a:noFill/>
                </a:ln>
                <a:solidFill>
                  <a:srgbClr val="7030A0"/>
                </a:solidFill>
                <a:effectLst/>
                <a:latin typeface="DevLys 010" pitchFamily="2" charset="0"/>
                <a:ea typeface="Times New Roman" pitchFamily="18" charset="0"/>
                <a:cs typeface="Times New Roman" pitchFamily="18" charset="0"/>
              </a:rPr>
              <a:t>gSA</a:t>
            </a:r>
            <a:r>
              <a:rPr kumimoji="0" lang="en-US" sz="1600" b="0" i="0" u="none" strike="noStrike" cap="none" normalizeH="0" baseline="0" dirty="0" smtClean="0">
                <a:ln>
                  <a:noFill/>
                </a:ln>
                <a:solidFill>
                  <a:srgbClr val="7030A0"/>
                </a:solidFill>
                <a:effectLst/>
                <a:latin typeface="DevLys 010" pitchFamily="2" charset="0"/>
                <a:ea typeface="Times New Roman" pitchFamily="18" charset="0"/>
                <a:cs typeface="Times New Roman" pitchFamily="18" charset="0"/>
              </a:rPr>
              <a:t> </a:t>
            </a:r>
            <a:endParaRPr kumimoji="0" lang="en-US" sz="600" b="0" i="0" u="none" strike="noStrike" cap="none" normalizeH="0" baseline="0" dirty="0" smtClean="0">
              <a:ln>
                <a:noFill/>
              </a:ln>
              <a:solidFill>
                <a:srgbClr val="7030A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3" descr="C:\Users\yashyashvi\Desktop\np logo.jpg"/>
          <p:cNvPicPr>
            <a:picLocks noChangeAspect="1" noChangeArrowheads="1"/>
          </p:cNvPicPr>
          <p:nvPr/>
        </p:nvPicPr>
        <p:blipFill>
          <a:blip r:embed="rId2"/>
          <a:srcRect/>
          <a:stretch>
            <a:fillRect/>
          </a:stretch>
        </p:blipFill>
        <p:spPr bwMode="auto">
          <a:xfrm>
            <a:off x="4953000" y="0"/>
            <a:ext cx="1676400" cy="1676400"/>
          </a:xfrm>
          <a:prstGeom prst="rect">
            <a:avLst/>
          </a:prstGeom>
          <a:noFill/>
        </p:spPr>
      </p:pic>
      <p:pic>
        <p:nvPicPr>
          <p:cNvPr id="4097" name="Picture 1" descr="C:\Users\yashyashvi\Desktop\images.png"/>
          <p:cNvPicPr>
            <a:picLocks noChangeAspect="1" noChangeArrowheads="1"/>
          </p:cNvPicPr>
          <p:nvPr/>
        </p:nvPicPr>
        <p:blipFill>
          <a:blip r:embed="rId3"/>
          <a:srcRect/>
          <a:stretch>
            <a:fillRect/>
          </a:stretch>
        </p:blipFill>
        <p:spPr bwMode="auto">
          <a:xfrm>
            <a:off x="4419600" y="7422202"/>
            <a:ext cx="1824474" cy="172179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4759</TotalTime>
  <Words>3643</Words>
  <Application>Microsoft Office PowerPoint</Application>
  <PresentationFormat>On-screen Show (4:3)</PresentationFormat>
  <Paragraphs>1561</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  uxj ifj"kn vyoj</vt:lpstr>
      <vt:lpstr>Slide 2</vt:lpstr>
      <vt:lpstr>uxj ij"kn vyoj</vt:lpstr>
      <vt:lpstr>eq[;ea=h ty LokoyEcu vfHk;ku -     jkT;  ds 'kgjks esa c&lt;rs gqbZ fuekZ.k xfrfof/k;ksa iDdh lMds] iDds QqVikFk ] Hkou ]m/kksx  laLFkku vkfn ds dkj.k 'kgj dadhV ds taxy ds :Ik esa ifjofrZr gks jgs gS ftlds pyrs ekulwu ds nkSjku ’kgjh {ks=ks esa ijdksys’ku vR;Ur U;wu vkSj juvkQ c&lt;rk tk jgk gS ’kgjh {ks=ks esa izkIr o"kkZ ty dk vf/kdre Hkkx O;FkZ cg tkrk gSaA dHkh&amp;dHkh de le; esa vf/kd o"kkZ gksus ls izkIr o"kkZ ty ds dkj.k ck&lt; dh fLFkfr iSnk gks tkrh gS vkSj 'kgj ds fupys {ks=ks esa fLFkfr vkSj Hkh cn~rj gks tkrh gSA'kgj ds fupys {ks=ks esa yEcs le; rd ikuh Hkjko o Bgjko ds dkj.k tku&amp;eky dk uqdlku Hkh gksrk gSA bl izdkj 'kgjh {ks=ks esas o"kkZ ty dk leqfpr mi;ksx ugh gksrk gS] ftlls tgka ,d vksj ty L=ksrksa dk tyLrj uhps fxjrk tk jgk gS ogha nwljh vksj o"kkZ  ty ds teko  ls ck&lt;  tSlh fLFkfr;ksa  dk lkeuk djuk iMrk gSA   mijksDr ifjfLFkfr;ksa ls fuiVus ds fy;s uxjh; {ks=ksa esa eq[;ea=h ty LokoyEcu vfHk;ku izkjEHk fd;k x;k A bl vfHk;ku dh Mh-ih-vkj cukdj tek djk nh xbZ gSA eq[;ea=h ty LokoyEcu vfHk;ku ds rgr fd;s tkus okys dk;ksaZ dh fufonk yxk nh xbZ gS o fuekZ.k dk;kZns’k tkjh dj dk;Z izkjEHk dj fn;s x;s gSA o dbZ dk;Z iw.kZ Hkh dj fy;s x;s gS] 'ks"k dkksZ dk dk;Z izxfrjr gSA</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MUNICIPAL COUNCIL ALWAR</dc:title>
  <dc:creator>Lenovo</dc:creator>
  <cp:lastModifiedBy>yashyashvi</cp:lastModifiedBy>
  <cp:revision>770</cp:revision>
  <dcterms:created xsi:type="dcterms:W3CDTF">2006-08-16T00:00:00Z</dcterms:created>
  <dcterms:modified xsi:type="dcterms:W3CDTF">2017-06-02T09:48:05Z</dcterms:modified>
</cp:coreProperties>
</file>