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75" r:id="rId3"/>
    <p:sldId id="276" r:id="rId4"/>
    <p:sldId id="280" r:id="rId5"/>
    <p:sldId id="281" r:id="rId6"/>
    <p:sldId id="266" r:id="rId7"/>
    <p:sldId id="278" r:id="rId8"/>
    <p:sldId id="279" r:id="rId9"/>
    <p:sldId id="269" r:id="rId10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4660"/>
  </p:normalViewPr>
  <p:slideViewPr>
    <p:cSldViewPr>
      <p:cViewPr>
        <p:scale>
          <a:sx n="100" d="100"/>
          <a:sy n="100" d="100"/>
        </p:scale>
        <p:origin x="-306" y="3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DCF8-11DD-4C58-8455-571AF049AF6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E813-9186-4C29-9975-94C710C515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r>
              <a:rPr kumimoji="0" lang="en-US" dirty="0" smtClean="0"/>
              <a:t>mu</a:t>
            </a:r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uekZ.k@ejEer" TargetMode="External"/><Relationship Id="rId7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2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5"/>
            <a:ext cx="2209800" cy="94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3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eqjkjhyky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oekZ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88225" y="7315200"/>
            <a:ext cx="31917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March-2017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772400"/>
            <a:ext cx="5638799" cy="1047750"/>
          </a:xfrm>
          <a:prstGeom prst="rect">
            <a:avLst/>
          </a:prstGeom>
          <a:noFill/>
        </p:spPr>
      </p:pic>
      <p:pic>
        <p:nvPicPr>
          <p:cNvPr id="3" name="Picture 2" descr="C:\Users\yashyashvi\Desktop\thumb-even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199" y="3724274"/>
            <a:ext cx="5791201" cy="3362325"/>
          </a:xfrm>
          <a:prstGeom prst="rect">
            <a:avLst/>
          </a:prstGeom>
          <a:noFill/>
        </p:spPr>
      </p:pic>
      <p:cxnSp>
        <p:nvCxnSpPr>
          <p:cNvPr id="16" name="Straight Connector 15"/>
          <p:cNvCxnSpPr/>
          <p:nvPr/>
        </p:nvCxnSpPr>
        <p:spPr>
          <a:xfrm rot="5400000" flipH="1" flipV="1">
            <a:off x="4076700" y="17907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0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0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71800"/>
            <a:ext cx="5715000" cy="20574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2448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1954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1917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smtClean="0">
                <a:latin typeface="DevLys 010" pitchFamily="2" charset="0"/>
              </a:rPr>
              <a:t>= es109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rFkk</a:t>
            </a:r>
            <a:r>
              <a:rPr lang="en-US" sz="6400" dirty="0" smtClean="0">
                <a:latin typeface="DevLys 010" pitchFamily="2" charset="0"/>
              </a:rPr>
              <a:t> 215 </a:t>
            </a:r>
            <a:r>
              <a:rPr lang="en-US" sz="6400" dirty="0" err="1" smtClean="0">
                <a:latin typeface="DevLys 010" pitchFamily="2" charset="0"/>
              </a:rPr>
              <a:t>fuekZ.kk</a:t>
            </a:r>
            <a:r>
              <a:rPr lang="en-US" sz="6400" dirty="0" smtClean="0">
                <a:latin typeface="DevLys 010" pitchFamily="2" charset="0"/>
              </a:rPr>
              <a:t>/</a:t>
            </a:r>
            <a:r>
              <a:rPr lang="en-US" sz="6400" dirty="0" err="1" smtClean="0">
                <a:latin typeface="DevLys 010" pitchFamily="2" charset="0"/>
              </a:rPr>
              <a:t>khu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endParaRPr lang="en-US" sz="6400" dirty="0" smtClean="0">
              <a:latin typeface="DevLys 010" pitchFamily="2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6400" dirty="0" smtClean="0">
                <a:latin typeface="DevLys 010" pitchFamily="2" charset="0"/>
              </a:rPr>
              <a:t> </a:t>
            </a: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8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026" name="Picture 2" descr="C:\Users\Lenovo\Desktop\download.jpg"/>
          <p:cNvPicPr>
            <a:picLocks noChangeAspect="1" noChangeArrowheads="1"/>
          </p:cNvPicPr>
          <p:nvPr/>
        </p:nvPicPr>
        <p:blipFill>
          <a:blip r:embed="rId3"/>
          <a:srcRect b="5677"/>
          <a:stretch>
            <a:fillRect/>
          </a:stretch>
        </p:blipFill>
        <p:spPr bwMode="auto">
          <a:xfrm>
            <a:off x="4419600" y="152400"/>
            <a:ext cx="2133600" cy="2667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028" name="Picture 4" descr="C:\Users\Lenovo\Desktop\16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7467600"/>
            <a:ext cx="251460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1029" name="Picture 5" descr="C:\Users\Lenovo\Desktop\unnamed101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7467600"/>
            <a:ext cx="266700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2" name="Picture 2" descr="C:\Users\Lenovo\Desktop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152400"/>
            <a:ext cx="3124201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3" descr="C:\Users\yashyashvi\Desktop\tot1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4400" y="5257800"/>
            <a:ext cx="2743200" cy="16764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57200" y="6858000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</a:rPr>
              <a:t>deZpkjh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dkyksuh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sbi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ikl</a:t>
            </a:r>
            <a:endParaRPr lang="en-US" sz="1400" dirty="0" smtClean="0">
              <a:latin typeface="DevLys 010" pitchFamily="2" charset="0"/>
            </a:endParaRPr>
          </a:p>
          <a:p>
            <a:pPr algn="ctr"/>
            <a:r>
              <a:rPr lang="en-US" sz="1400" dirty="0" err="1" smtClean="0">
                <a:latin typeface="DevLys 010" pitchFamily="2" charset="0"/>
              </a:rPr>
              <a:t>Ykkaxr</a:t>
            </a:r>
            <a:r>
              <a:rPr lang="en-US" sz="1400" dirty="0" smtClean="0">
                <a:latin typeface="DevLys 010" pitchFamily="2" charset="0"/>
              </a:rPr>
              <a:t> &amp;1-00 </a:t>
            </a:r>
            <a:r>
              <a:rPr lang="en-US" sz="1400" dirty="0" err="1" smtClean="0">
                <a:latin typeface="DevLys 010" pitchFamily="2" charset="0"/>
              </a:rPr>
              <a:t>yk</a:t>
            </a:r>
            <a:r>
              <a:rPr lang="en-US" sz="1400" dirty="0" smtClean="0">
                <a:latin typeface="DevLys 010" pitchFamily="2" charset="0"/>
              </a:rPr>
              <a:t>[k</a:t>
            </a:r>
            <a:endParaRPr lang="en-US" sz="1400" dirty="0"/>
          </a:p>
        </p:txBody>
      </p:sp>
      <p:pic>
        <p:nvPicPr>
          <p:cNvPr id="14" name="Picture 4" descr="C:\Users\yashyashvi\Desktop\toi1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15569" y="5257800"/>
            <a:ext cx="2790031" cy="1706006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505200" y="6868180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</a:rPr>
              <a:t>n’kgjk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eSnku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ikl</a:t>
            </a:r>
            <a:endParaRPr lang="en-US" sz="1400" dirty="0" smtClean="0">
              <a:latin typeface="DevLys 010" pitchFamily="2" charset="0"/>
            </a:endParaRPr>
          </a:p>
          <a:p>
            <a:pPr algn="ctr"/>
            <a:r>
              <a:rPr lang="en-US" sz="1400" dirty="0" err="1" smtClean="0">
                <a:latin typeface="DevLys 010" pitchFamily="2" charset="0"/>
              </a:rPr>
              <a:t>Ykkaxr</a:t>
            </a:r>
            <a:r>
              <a:rPr lang="en-US" sz="1400" dirty="0" smtClean="0">
                <a:latin typeface="DevLys 010" pitchFamily="2" charset="0"/>
              </a:rPr>
              <a:t> &amp;1-19 </a:t>
            </a:r>
            <a:r>
              <a:rPr lang="en-US" sz="1400" dirty="0" err="1" smtClean="0">
                <a:latin typeface="DevLys 010" pitchFamily="2" charset="0"/>
              </a:rPr>
              <a:t>yk</a:t>
            </a:r>
            <a:r>
              <a:rPr lang="en-US" sz="1400" dirty="0" smtClean="0">
                <a:latin typeface="DevLys 010" pitchFamily="2" charset="0"/>
              </a:rPr>
              <a:t>[k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5867400" cy="38862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5100" y="38100"/>
            <a:ext cx="1943100" cy="1943100"/>
          </a:xfrm>
          <a:prstGeom prst="rect">
            <a:avLst/>
          </a:prstGeom>
          <a:noFill/>
        </p:spPr>
      </p:pic>
      <p:pic>
        <p:nvPicPr>
          <p:cNvPr id="5" name="Picture 2" descr="C:\Users\yashyashvi\Desktop\MJSA-11-coloum-date-20.03.17-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6248400"/>
            <a:ext cx="5562600" cy="209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0600" y="380999"/>
          <a:ext cx="5181601" cy="8307997"/>
        </p:xfrm>
        <a:graphic>
          <a:graphicData uri="http://schemas.openxmlformats.org/drawingml/2006/table">
            <a:tbl>
              <a:tblPr/>
              <a:tblGrid>
                <a:gridCol w="348018"/>
                <a:gridCol w="1546746"/>
                <a:gridCol w="676702"/>
                <a:gridCol w="1015053"/>
                <a:gridCol w="628364"/>
                <a:gridCol w="483359"/>
                <a:gridCol w="483359"/>
              </a:tblGrid>
              <a:tr h="173019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Mangal"/>
                        </a:rPr>
                        <a:t>Part “A”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019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Mangal"/>
                        </a:rPr>
                        <a:t>Roof top rain water harvesting structure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dzekad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dk;Z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dk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uke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vuqekfur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ykxr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¼#i;ksa esa½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dk;Zdkjh ,tsUlh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dk;kZns’k tkjh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dk;Z izkjEHk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ekyoh; uxj lkeqnkf;d Hkou  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W.I.P.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'kkfUr dqUt lkeqnkf;d Hkou   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W.I.P.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;’koar Ldwy ds ihNs yky [kku lkeqnkf;d Hkou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10 , lkeqnkf;d Hkou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uxj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fodkl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U;kl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W.I.P.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uxj fodkl U;kl LVksj U;w fcfYMax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uxj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fodkl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U;kl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W.I.P.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2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jktdh; vkbZ0Vh0vkbZ0 dkWyst dkyheksjh QkVd ds ikl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jktdh; iksyksVsfDud dkWyst dkyheksjh QkVd ds ikl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vjkoyh fogkj izFke esokr ckfydk Nk=kokl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[kqnuiqjh vEcsMdj Nk=kokl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vEcsMdj uxj vkj;wvkbZMhih vkfQl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cq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/k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fogkj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LVkQ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DokVZl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esa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228135-00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dchj dkWyksuh lkeqnkf;d Hkou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228135-00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cq/k fogkj bZMCyw;w,l vkokl x`gksa esa 3 ua0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684407-00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vjkoyh fogkj izFke] f}rh; bZMCyw;w,l vkokl 6 ua0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1368814-00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fodkl U;kl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ftyk U;k;/kh’k vkokl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228135-00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lkoZtfud fuekZ.k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ftyk iqfyl v?kh{kd vkokl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228135-00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lkoZtfud fuekZ.k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,-vkj-th DokVZj 2 ua0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456271-00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lkoZtfud fuekZ.k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jktdh; vkokl lw;Zuxj 3 ua0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727075-00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lkoZtfud fuekZ.k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ftyk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dyDVj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vkokl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lkoZtfud fuekZ.k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21451" marR="21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203315" y="0"/>
            <a:ext cx="42739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eea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=h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fofHkUu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dk;ksZa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400" y="457200"/>
          <a:ext cx="5486399" cy="7543800"/>
        </p:xfrm>
        <a:graphic>
          <a:graphicData uri="http://schemas.openxmlformats.org/drawingml/2006/table">
            <a:tbl>
              <a:tblPr/>
              <a:tblGrid>
                <a:gridCol w="368487"/>
                <a:gridCol w="1637733"/>
                <a:gridCol w="716506"/>
                <a:gridCol w="1074761"/>
                <a:gridCol w="665328"/>
                <a:gridCol w="511792"/>
                <a:gridCol w="511792"/>
              </a:tblGrid>
              <a:tr h="603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iqjkuk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lwpuk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dsUnz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fLFkr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vkJ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;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LFky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ifj"kn vyoj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W.I.P.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lkeqnkf;d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Hkou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vEcsMdj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Mangal"/>
                        </a:rPr>
                        <a:t>pkSjkgk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242358-00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uxj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ifj"kn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vyoj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W.I.P.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uxj ifj"kn dk;kZy;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251288-00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uxj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ifj"kn</a:t>
                      </a: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DevLys 010"/>
                          <a:ea typeface="Times New Roman"/>
                          <a:cs typeface="Times New Roman"/>
                        </a:rPr>
                        <a:t>vyoj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Mangal"/>
                        </a:rPr>
                        <a:t>W.I.P.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[kqnuiqjh m0 izk0 fo/kky;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228135-00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jk0ek0 fo0 u;kckl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228135-00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ckfydk m0 izk0 fo/kky; f’kokth ikdZ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228135-00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Tkh-Mh  dkyst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251288-00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jktf"kZ dkyst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251288-00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ckcw’kksHkkjke </a:t>
                      </a: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dkyst 2 ua0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502576-00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,l0,e0Mh0 Ldwy 2 ua0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502576-00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[kUuk Ldwy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251288-00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31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;’koar Ldwy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251288-00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izrki Ldwy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251288-00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m0 izk0 fo/kky; f’kokth ikdZ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251288-00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uohu m0 ek0 fo/kky; 2 ua0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502576-00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f’k{kk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Issued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gk0 cksMZ dk;kZy; cl LVS.M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228135-00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gkmflax cksMZ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36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ih0 vkj0 vks0 dk;kZy;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251288-00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uxj ifj"kn vyoj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Mangal"/>
                        </a:rPr>
                        <a:t>ts0oh0oh0,u0,y dk;kZy; 2 ua0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DevLys 010"/>
                          <a:ea typeface="Times New Roman"/>
                          <a:cs typeface="Times New Roman"/>
                        </a:rPr>
                        <a:t>502576-00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DevLys 010"/>
                          <a:ea typeface="Times New Roman"/>
                          <a:cs typeface="Times New Roman"/>
                        </a:rPr>
                        <a:t>fo|qr foHkkx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Mangal"/>
                        </a:rPr>
                        <a:t>-</a:t>
                      </a:r>
                      <a:endParaRPr lang="en-US" sz="12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DevLys 010"/>
                        <a:ea typeface="Times New Roman"/>
                        <a:cs typeface="Times New Roman"/>
                      </a:endParaRPr>
                    </a:p>
                  </a:txBody>
                  <a:tcPr marL="34077" marR="340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2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0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152400"/>
            <a:ext cx="5486400" cy="2362200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err="1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err="1" smtClean="0">
                <a:latin typeface="Times"/>
              </a:rPr>
              <a:t>JAIPUR</a:t>
            </a:r>
            <a:r>
              <a:rPr lang="en-US" sz="1200" dirty="0" smtClean="0">
                <a:latin typeface="Times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tkosxkA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4419600"/>
            <a:ext cx="5638800" cy="13234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2806005"/>
            <a:ext cx="54102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RUIDP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13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ekpZ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smtClean="0">
                <a:latin typeface="DevLys 010" pitchFamily="2" charset="0"/>
              </a:rPr>
              <a:t> </a:t>
            </a:r>
            <a:r>
              <a:rPr lang="en-US" sz="1500" b="1" smtClean="0">
                <a:latin typeface="DevLys 010" pitchFamily="2" charset="0"/>
              </a:rPr>
              <a:t>2663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izksiVhZ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1075</a:t>
            </a:r>
            <a:r>
              <a:rPr lang="en-US" sz="1500" dirty="0" smtClean="0">
                <a:latin typeface="DevLys 010" pitchFamily="2" charset="0"/>
              </a:rPr>
              <a:t> 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1152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6995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  <p:pic>
        <p:nvPicPr>
          <p:cNvPr id="15" name="Picture 2" descr="C:\Users\Lenovo\Desktop\15alwarcity-pg2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0"/>
            <a:ext cx="1543050" cy="2133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04800"/>
            <a:ext cx="1676400" cy="1676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585660" y="468868"/>
            <a:ext cx="1686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uxj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ifj"kn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vyoj</a:t>
            </a:r>
            <a:r>
              <a:rPr lang="en-US" b="1" dirty="0" smtClean="0">
                <a:latin typeface="DevLys 010" pitchFamily="2" charset="0"/>
              </a:rPr>
              <a:t> </a:t>
            </a:r>
            <a:endParaRPr lang="en-US" b="1" dirty="0">
              <a:latin typeface="DevLys 01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914400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fofHkUu</a:t>
            </a:r>
            <a:r>
              <a:rPr lang="en-US" b="1" u="sng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fodkl</a:t>
            </a:r>
            <a:r>
              <a:rPr lang="en-US" b="1" u="sng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dk;Z</a:t>
            </a:r>
            <a:r>
              <a:rPr lang="en-US" b="1" u="sng" dirty="0" smtClean="0">
                <a:latin typeface="DevLys 010" pitchFamily="2" charset="0"/>
              </a:rPr>
              <a:t> </a:t>
            </a:r>
            <a:endParaRPr lang="en-US" u="sng" dirty="0"/>
          </a:p>
        </p:txBody>
      </p:sp>
      <p:sp>
        <p:nvSpPr>
          <p:cNvPr id="6" name="Rectangle 5"/>
          <p:cNvSpPr/>
          <p:nvPr/>
        </p:nvSpPr>
        <p:spPr>
          <a:xfrm>
            <a:off x="990600" y="2057400"/>
            <a:ext cx="533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’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fofHkUu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LFkkuks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ik"kZn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ekax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vketu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gsqrq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vko’;drkuqlkj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djok;s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ftues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eq</a:t>
            </a:r>
            <a:r>
              <a:rPr lang="en-US" dirty="0" smtClean="0">
                <a:latin typeface="DevLys 010" pitchFamily="2" charset="0"/>
              </a:rPr>
              <a:t>[; :</a:t>
            </a:r>
            <a:r>
              <a:rPr lang="en-US" dirty="0" err="1" smtClean="0">
                <a:latin typeface="DevLys 010" pitchFamily="2" charset="0"/>
              </a:rPr>
              <a:t>Ik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lh-lh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lMd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fuekZ.k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ejEer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]</a:t>
            </a:r>
            <a:r>
              <a:rPr lang="en-US" dirty="0" err="1" smtClean="0">
                <a:latin typeface="DevLys 010" pitchFamily="2" charset="0"/>
              </a:rPr>
              <a:t>ukyh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  <a:hlinkClick r:id="rId3"/>
              </a:rPr>
              <a:t>fuekZ.k@ejEer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vLrirky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Ldwyks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fuekZ.k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QqVikFk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bUVjyksfdax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yxkus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ikdksZ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fofHkUu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ejEer</a:t>
            </a:r>
            <a:r>
              <a:rPr lang="en-US" dirty="0" smtClean="0">
                <a:latin typeface="DevLys 010" pitchFamily="2" charset="0"/>
              </a:rPr>
              <a:t> @</a:t>
            </a:r>
            <a:r>
              <a:rPr lang="en-US" dirty="0" err="1" smtClean="0">
                <a:latin typeface="DevLys 010" pitchFamily="2" charset="0"/>
              </a:rPr>
              <a:t>fodkl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djok;s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x;sA</a:t>
            </a:r>
            <a:endParaRPr lang="en-US" dirty="0">
              <a:latin typeface="DevLys 010" pitchFamily="2" charset="0"/>
            </a:endParaRPr>
          </a:p>
        </p:txBody>
      </p:sp>
      <p:pic>
        <p:nvPicPr>
          <p:cNvPr id="7" name="Picture 3" descr="C:\Users\yashyashvi\Desktop\road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3886200"/>
            <a:ext cx="2590800" cy="1752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8" name="Picture 4" descr="C:\Users\yashyashvi\Desktop\schoo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3886200"/>
            <a:ext cx="2609850" cy="16859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609600" y="567826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Lh-lh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lMd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Ldhe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2</a:t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37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ykxr&amp;1274185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-00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[k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3429000" y="567826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dejk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xka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kh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m0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ek0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fo0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u01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ykxr&amp;17695</a:t>
            </a:r>
            <a:r>
              <a:rPr lang="en-US" sz="1200" dirty="0" err="1" smtClean="0">
                <a:latin typeface="DevLys 010" pitchFamily="2" charset="0"/>
                <a:cs typeface="Times New Roman" pitchFamily="18" charset="0"/>
              </a:rPr>
              <a:t>60</a:t>
            </a:r>
            <a:r>
              <a:rPr lang="en-US" sz="1200" dirty="0" smtClean="0">
                <a:latin typeface="DevLys 010" pitchFamily="2" charset="0"/>
                <a:cs typeface="Times New Roman" pitchFamily="18" charset="0"/>
              </a:rPr>
              <a:t>-00</a:t>
            </a:r>
            <a:endParaRPr lang="en-US" sz="1200" dirty="0"/>
          </a:p>
        </p:txBody>
      </p:sp>
      <p:pic>
        <p:nvPicPr>
          <p:cNvPr id="11" name="Picture 5" descr="C:\Users\yashyashvi\Desktop\nali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0600" y="6400800"/>
            <a:ext cx="2590800" cy="1905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12" name="Picture 6" descr="C:\Users\yashyashvi\Desktop\nulm1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43350" y="6400800"/>
            <a:ext cx="2686050" cy="1905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457200" y="834526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Ukkyh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f’ko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dkyksuh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42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ykxr&amp;19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-63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[k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505200" y="8345269"/>
            <a:ext cx="3429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bUVjyksfdax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VkbYl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yxkus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br>
              <a:rPr lang="en-US" sz="16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u 09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ykxr&amp;588040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 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{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23]202 ,y-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FkhA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fnukad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31-01-2017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dsoy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17488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 5714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0"/>
          </a:xfrm>
          <a:prstGeom prst="rect">
            <a:avLst/>
          </a:prstGeom>
          <a:noFill/>
        </p:spPr>
      </p:pic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457200"/>
            <a:ext cx="4191000" cy="3200400"/>
          </a:xfrm>
          <a:prstGeom prst="rect">
            <a:avLst/>
          </a:prstGeom>
          <a:solidFill>
            <a:schemeClr val="accent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3936</TotalTime>
  <Words>1396</Words>
  <Application>Microsoft Office PowerPoint</Application>
  <PresentationFormat>On-screen Show (4:3)</PresentationFormat>
  <Paragraphs>298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  uxj ifj"kn vyoj</vt:lpstr>
      <vt:lpstr>Slide 2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</vt:lpstr>
      <vt:lpstr>Slide 4</vt:lpstr>
      <vt:lpstr>Slide 5</vt:lpstr>
      <vt:lpstr>uxj ij"kn vyoj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yashyashvi</cp:lastModifiedBy>
  <cp:revision>655</cp:revision>
  <dcterms:created xsi:type="dcterms:W3CDTF">2006-08-16T00:00:00Z</dcterms:created>
  <dcterms:modified xsi:type="dcterms:W3CDTF">2017-03-30T05:39:50Z</dcterms:modified>
</cp:coreProperties>
</file>