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275" r:id="rId3"/>
    <p:sldId id="276" r:id="rId4"/>
    <p:sldId id="280" r:id="rId5"/>
    <p:sldId id="281" r:id="rId6"/>
    <p:sldId id="266" r:id="rId7"/>
    <p:sldId id="278" r:id="rId8"/>
    <p:sldId id="279" r:id="rId9"/>
    <p:sldId id="269" r:id="rId10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CCFF"/>
    <a:srgbClr val="A50021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3" autoAdjust="0"/>
    <p:restoredTop sz="94660"/>
  </p:normalViewPr>
  <p:slideViewPr>
    <p:cSldViewPr>
      <p:cViewPr>
        <p:scale>
          <a:sx n="100" d="100"/>
          <a:sy n="100" d="100"/>
        </p:scale>
        <p:origin x="-306" y="3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3DCF8-11DD-4C58-8455-571AF049AF6F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0E813-9186-4C29-9975-94C710C51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05691-2DB6-436C-8916-DE26D7773139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 news 1</a:t>
            </a:r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0E813-9186-4C29-9975-94C710C515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41DD2-A447-488F-9C18-8DCF85832061}" type="datetime1">
              <a:rPr lang="en-US" smtClean="0"/>
              <a:pPr/>
              <a:t>3/30/2017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A7E08-75B6-4D69-96C5-2D34C1E21563}" type="datetime1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539B3-B347-43F5-A297-348DFAFCF41A}" type="datetime1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0F18-5114-4BD1-B670-02D82182FD71}" type="datetime1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40B4-90BD-4709-8AB1-DF87ADFB3966}" type="datetime1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5FC1C-47A2-475D-8764-EBCEE94D0CF0}" type="datetime1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385D4-1141-4940-A9C6-0C5D1B49D249}" type="datetime1">
              <a:rPr lang="en-US" smtClean="0"/>
              <a:pPr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A9ED3-50AA-44F2-A65B-FEF43E3AFC38}" type="datetime1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r>
              <a:rPr kumimoji="0" lang="en-US" dirty="0" smtClean="0"/>
              <a:t>mu</a:t>
            </a:r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9D6A3-1677-420B-BBC8-ABE0C97629EE}" type="datetime1">
              <a:rPr lang="en-US" smtClean="0"/>
              <a:pPr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1E66C-BA96-4EC2-8331-95D51872F6AC}" type="datetime1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AC752-B70B-416D-88B6-1C2353AA5360}" type="datetime1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DB9F96-BF3A-4C6C-9BDD-A03387A558E4}" type="datetime1">
              <a:rPr lang="en-US" smtClean="0"/>
              <a:pPr/>
              <a:t>3/30/2017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uekZ.k@ejEer" TargetMode="External"/><Relationship Id="rId7" Type="http://schemas.openxmlformats.org/officeDocument/2006/relationships/image" Target="../media/image1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mailto:id-Alwar.Jaipur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8600" y="0"/>
            <a:ext cx="6172200" cy="533400"/>
          </a:xfrm>
          <a:ln>
            <a:solidFill>
              <a:srgbClr val="CCCCFF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n-US" sz="3200" dirty="0" smtClean="0">
                <a:latin typeface="DEV002" pitchFamily="2" charset="0"/>
              </a:rPr>
              <a:t>	</a:t>
            </a:r>
            <a:r>
              <a:rPr lang="en-US" sz="4000" dirty="0" smtClean="0">
                <a:latin typeface="DEV002" pitchFamily="2" charset="0"/>
              </a:rPr>
              <a:t>	</a:t>
            </a:r>
            <a:r>
              <a:rPr lang="en-US" sz="4000" u="sng" dirty="0" err="1" smtClean="0">
                <a:latin typeface="DevLys 010" pitchFamily="2" charset="0"/>
              </a:rPr>
              <a:t>uxj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ifj"kn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vyoj</a:t>
            </a:r>
            <a:endParaRPr lang="en-IN" sz="4000" u="sng" dirty="0">
              <a:latin typeface="DevLys 010" pitchFamily="2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19400" y="533402"/>
            <a:ext cx="1447800" cy="106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2719625"/>
            <a:ext cx="2209800" cy="94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Ekku~uh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;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</a:rPr>
              <a:t>v’kksd</a:t>
            </a:r>
            <a:r>
              <a:rPr lang="en-US" sz="1600" b="1" dirty="0" smtClean="0">
                <a:latin typeface="DevLys 010" pitchFamily="2" charset="0"/>
              </a:rPr>
              <a:t> [</a:t>
            </a:r>
            <a:r>
              <a:rPr lang="en-US" sz="1600" b="1" dirty="0" err="1" smtClean="0">
                <a:latin typeface="DevLys 010" pitchFamily="2" charset="0"/>
              </a:rPr>
              <a:t>kUuk</a:t>
            </a:r>
            <a:endParaRPr lang="en-IN" sz="1600" b="1" dirty="0" smtClean="0">
              <a:latin typeface="DevLys 010" pitchFamily="2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IN" sz="1600" dirty="0" smtClean="0"/>
              <a:t>  </a:t>
            </a:r>
            <a:r>
              <a:rPr lang="en-IN" sz="1600" dirty="0" smtClean="0">
                <a:latin typeface="DEV002" pitchFamily="2" charset="0"/>
              </a:rPr>
              <a:t>      </a:t>
            </a:r>
            <a:r>
              <a:rPr lang="en-IN" sz="1600" dirty="0" err="1" smtClean="0">
                <a:latin typeface="DevLys 010" pitchFamily="2" charset="0"/>
              </a:rPr>
              <a:t>lHkkifr</a:t>
            </a:r>
            <a:endParaRPr lang="en-IN" sz="1600" dirty="0" smtClean="0">
              <a:latin typeface="DevLys 01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419600" y="2743203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     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cs typeface="Mangal" pitchFamily="18" charset="0"/>
              </a:rPr>
              <a:t>eqjkjhyky</a:t>
            </a:r>
            <a:r>
              <a:rPr lang="en-US" sz="1600" b="1" dirty="0" smtClean="0">
                <a:latin typeface="DevLys 010" pitchFamily="2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cs typeface="Mangal" pitchFamily="18" charset="0"/>
              </a:rPr>
              <a:t>oekZ</a:t>
            </a:r>
            <a:endParaRPr lang="en-US" sz="1600" b="1" dirty="0" smtClean="0">
              <a:latin typeface="DevLys 010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    	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vk;qDr</a:t>
            </a:r>
            <a:endParaRPr lang="en-US" sz="1600" dirty="0" smtClean="0">
              <a:latin typeface="DevLys 010" pitchFamily="2" charset="0"/>
              <a:cs typeface="Arial" pitchFamily="34" charset="0"/>
            </a:endParaRPr>
          </a:p>
        </p:txBody>
      </p:sp>
      <p:pic>
        <p:nvPicPr>
          <p:cNvPr id="15" name="Picture 2" descr="C:\Users\user\Desktop\3333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838200"/>
            <a:ext cx="1447800" cy="1828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1888225" y="7315200"/>
            <a:ext cx="31917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E-NEWS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LETTER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March-2017</a:t>
            </a:r>
            <a:endParaRPr lang="en-US" sz="2000" b="1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Lenovo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7772400"/>
            <a:ext cx="5638799" cy="1047750"/>
          </a:xfrm>
          <a:prstGeom prst="rect">
            <a:avLst/>
          </a:prstGeom>
          <a:noFill/>
        </p:spPr>
      </p:pic>
      <p:pic>
        <p:nvPicPr>
          <p:cNvPr id="3" name="Picture 2" descr="C:\Users\yashyashvi\Desktop\thumb-even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199" y="3724274"/>
            <a:ext cx="5791201" cy="3362325"/>
          </a:xfrm>
          <a:prstGeom prst="rect">
            <a:avLst/>
          </a:prstGeom>
          <a:noFill/>
        </p:spPr>
      </p:pic>
      <p:cxnSp>
        <p:nvCxnSpPr>
          <p:cNvPr id="16" name="Straight Connector 15"/>
          <p:cNvCxnSpPr/>
          <p:nvPr/>
        </p:nvCxnSpPr>
        <p:spPr>
          <a:xfrm rot="5400000" flipH="1" flipV="1">
            <a:off x="4076700" y="17907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76800" y="990600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562600" y="18288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876800" y="2590800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71800"/>
            <a:ext cx="5715000" cy="2057400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9600" b="1" dirty="0" smtClean="0">
                <a:latin typeface="DevLys 010" pitchFamily="2" charset="0"/>
              </a:rPr>
              <a:t>	</a:t>
            </a:r>
            <a:r>
              <a:rPr lang="en-US" sz="5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LoPN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Hkkjr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fe'ku</a:t>
            </a:r>
            <a:r>
              <a:rPr lang="en-US" sz="6400" dirty="0" smtClean="0">
                <a:latin typeface="DevLys 010" pitchFamily="2" charset="0"/>
              </a:rPr>
              <a:t> %&amp; </a:t>
            </a:r>
            <a:r>
              <a:rPr lang="en-US" sz="6400" dirty="0" err="1" smtClean="0">
                <a:latin typeface="DevLys 010" pitchFamily="2" charset="0"/>
              </a:rPr>
              <a:t>LoPN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Hkkjr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fe’ku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O;fDrxr</a:t>
            </a:r>
            <a:r>
              <a:rPr lang="en-US" sz="6400" dirty="0" smtClean="0">
                <a:latin typeface="DevLys 010" pitchFamily="2" charset="0"/>
              </a:rPr>
              <a:t> ’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kVd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vc</a:t>
            </a:r>
            <a:r>
              <a:rPr lang="en-US" sz="6400" dirty="0" smtClean="0">
                <a:latin typeface="DevLys 010" pitchFamily="2" charset="0"/>
              </a:rPr>
              <a:t> rd </a:t>
            </a:r>
            <a:r>
              <a:rPr lang="en-US" sz="6400" dirty="0" err="1" smtClean="0">
                <a:latin typeface="DevLys 010" pitchFamily="2" charset="0"/>
              </a:rPr>
              <a:t>dqy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  <a:ea typeface="Times New Roman"/>
                <a:cs typeface="Times New Roman"/>
              </a:rPr>
              <a:t>2448 </a:t>
            </a:r>
            <a:r>
              <a:rPr lang="en-US" sz="6400" dirty="0" err="1" smtClean="0">
                <a:latin typeface="DevLys 010" pitchFamily="2" charset="0"/>
              </a:rPr>
              <a:t>vkosnu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vkWuykbu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1954 </a:t>
            </a:r>
            <a:r>
              <a:rPr lang="en-US" sz="6400" dirty="0" err="1" smtClean="0">
                <a:latin typeface="DevLys 010" pitchFamily="2" charset="0"/>
              </a:rPr>
              <a:t>osfjQkbM-,oa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1917</a:t>
            </a:r>
            <a:r>
              <a:rPr lang="en-US" sz="6400" dirty="0" smtClean="0">
                <a:latin typeface="DevLys 010" pitchFamily="2" charset="0"/>
              </a:rPr>
              <a:t> ,</a:t>
            </a:r>
            <a:r>
              <a:rPr lang="en-US" sz="6400" dirty="0" err="1" smtClean="0">
                <a:latin typeface="DevLys 010" pitchFamily="2" charset="0"/>
              </a:rPr>
              <a:t>izwo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tk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uxj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ifj"kn</a:t>
            </a:r>
            <a:r>
              <a:rPr lang="en-US" sz="6400" dirty="0" smtClean="0">
                <a:latin typeface="DevLys 010" pitchFamily="2" charset="0"/>
              </a:rPr>
              <a:t>~ {</a:t>
            </a:r>
            <a:r>
              <a:rPr lang="en-US" sz="6400" dirty="0" err="1" smtClean="0">
                <a:latin typeface="DevLys 010" pitchFamily="2" charset="0"/>
              </a:rPr>
              <a:t>ks</a:t>
            </a:r>
            <a:r>
              <a:rPr lang="en-US" sz="6400" smtClean="0">
                <a:latin typeface="DevLys 010" pitchFamily="2" charset="0"/>
              </a:rPr>
              <a:t>= es109 </a:t>
            </a:r>
            <a:r>
              <a:rPr lang="en-US" sz="6400" dirty="0" smtClean="0">
                <a:latin typeface="DevLys 010" pitchFamily="2" charset="0"/>
              </a:rPr>
              <a:t>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fufeZr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x, </a:t>
            </a:r>
            <a:r>
              <a:rPr lang="en-US" sz="6400" dirty="0" err="1" smtClean="0">
                <a:latin typeface="DevLys 010" pitchFamily="2" charset="0"/>
              </a:rPr>
              <a:t>gS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rFkk</a:t>
            </a:r>
            <a:r>
              <a:rPr lang="en-US" sz="6400" dirty="0" smtClean="0">
                <a:latin typeface="DevLys 010" pitchFamily="2" charset="0"/>
              </a:rPr>
              <a:t> 215 </a:t>
            </a:r>
            <a:r>
              <a:rPr lang="en-US" sz="6400" dirty="0" err="1" smtClean="0">
                <a:latin typeface="DevLys 010" pitchFamily="2" charset="0"/>
              </a:rPr>
              <a:t>fuekZ.kk</a:t>
            </a:r>
            <a:r>
              <a:rPr lang="en-US" sz="6400" dirty="0" smtClean="0">
                <a:latin typeface="DevLys 010" pitchFamily="2" charset="0"/>
              </a:rPr>
              <a:t>/</a:t>
            </a:r>
            <a:r>
              <a:rPr lang="en-US" sz="6400" dirty="0" err="1" smtClean="0">
                <a:latin typeface="DevLys 010" pitchFamily="2" charset="0"/>
              </a:rPr>
              <a:t>khu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nks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lkeqnkf;d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kkSpky;ks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fn;k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gSAcl</a:t>
            </a:r>
            <a:r>
              <a:rPr lang="en-US" sz="6400" dirty="0" smtClean="0">
                <a:latin typeface="DevLys 010" pitchFamily="2" charset="0"/>
              </a:rPr>
              <a:t> LVS.M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lkoZtfud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endParaRPr lang="en-US" sz="6400" dirty="0" smtClean="0">
              <a:latin typeface="DevLys 010" pitchFamily="2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6400" dirty="0" smtClean="0">
                <a:latin typeface="DevLys 010" pitchFamily="2" charset="0"/>
              </a:rPr>
              <a:t> </a:t>
            </a:r>
            <a:endParaRPr lang="en-US" sz="6400" dirty="0">
              <a:latin typeface="DevLys 010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05798" y="7162800"/>
            <a:ext cx="6096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IN" b="1" dirty="0">
              <a:latin typeface="DevLys 010" pitchFamily="2" charset="0"/>
            </a:endParaRPr>
          </a:p>
        </p:txBody>
      </p:sp>
      <p:pic>
        <p:nvPicPr>
          <p:cNvPr id="1026" name="Picture 2" descr="C:\Users\Lenovo\Desktop\download.jpg"/>
          <p:cNvPicPr>
            <a:picLocks noChangeAspect="1" noChangeArrowheads="1"/>
          </p:cNvPicPr>
          <p:nvPr/>
        </p:nvPicPr>
        <p:blipFill>
          <a:blip r:embed="rId3"/>
          <a:srcRect b="5677"/>
          <a:stretch>
            <a:fillRect/>
          </a:stretch>
        </p:blipFill>
        <p:spPr bwMode="auto">
          <a:xfrm>
            <a:off x="4419600" y="152400"/>
            <a:ext cx="2133600" cy="2667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1028" name="Picture 4" descr="C:\Users\Lenovo\Desktop\16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7467600"/>
            <a:ext cx="2514600" cy="1295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1029" name="Picture 5" descr="C:\Users\Lenovo\Desktop\unnamed101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7467600"/>
            <a:ext cx="2667000" cy="1295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2" name="Picture 2" descr="C:\Users\Lenovo\Desktop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152400"/>
            <a:ext cx="3124201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3" descr="C:\Users\yashyashvi\Desktop\tot1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4400" y="5257800"/>
            <a:ext cx="2743200" cy="16764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457200" y="6858000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latin typeface="DevLys 010" pitchFamily="2" charset="0"/>
              </a:rPr>
              <a:t>deZpkjh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dkyksuh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sbi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ikl</a:t>
            </a:r>
            <a:endParaRPr lang="en-US" sz="1400" dirty="0" smtClean="0">
              <a:latin typeface="DevLys 010" pitchFamily="2" charset="0"/>
            </a:endParaRPr>
          </a:p>
          <a:p>
            <a:pPr algn="ctr"/>
            <a:r>
              <a:rPr lang="en-US" sz="1400" dirty="0" err="1" smtClean="0">
                <a:latin typeface="DevLys 010" pitchFamily="2" charset="0"/>
              </a:rPr>
              <a:t>Ykkaxr</a:t>
            </a:r>
            <a:r>
              <a:rPr lang="en-US" sz="1400" dirty="0" smtClean="0">
                <a:latin typeface="DevLys 010" pitchFamily="2" charset="0"/>
              </a:rPr>
              <a:t> &amp;1-00 </a:t>
            </a:r>
            <a:r>
              <a:rPr lang="en-US" sz="1400" dirty="0" err="1" smtClean="0">
                <a:latin typeface="DevLys 010" pitchFamily="2" charset="0"/>
              </a:rPr>
              <a:t>yk</a:t>
            </a:r>
            <a:r>
              <a:rPr lang="en-US" sz="1400" dirty="0" smtClean="0">
                <a:latin typeface="DevLys 010" pitchFamily="2" charset="0"/>
              </a:rPr>
              <a:t>[k</a:t>
            </a:r>
            <a:endParaRPr lang="en-US" sz="1400" dirty="0"/>
          </a:p>
        </p:txBody>
      </p:sp>
      <p:pic>
        <p:nvPicPr>
          <p:cNvPr id="14" name="Picture 4" descr="C:\Users\yashyashvi\Desktop\toi11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15569" y="5257800"/>
            <a:ext cx="2790031" cy="1706006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3505200" y="6868180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latin typeface="DevLys 010" pitchFamily="2" charset="0"/>
              </a:rPr>
              <a:t>n’kgjk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eSnku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ikl</a:t>
            </a:r>
            <a:endParaRPr lang="en-US" sz="1400" dirty="0" smtClean="0">
              <a:latin typeface="DevLys 010" pitchFamily="2" charset="0"/>
            </a:endParaRPr>
          </a:p>
          <a:p>
            <a:pPr algn="ctr"/>
            <a:r>
              <a:rPr lang="en-US" sz="1400" dirty="0" err="1" smtClean="0">
                <a:latin typeface="DevLys 010" pitchFamily="2" charset="0"/>
              </a:rPr>
              <a:t>Ykkaxr</a:t>
            </a:r>
            <a:r>
              <a:rPr lang="en-US" sz="1400" dirty="0" smtClean="0">
                <a:latin typeface="DevLys 010" pitchFamily="2" charset="0"/>
              </a:rPr>
              <a:t> &amp;1-19 </a:t>
            </a:r>
            <a:r>
              <a:rPr lang="en-US" sz="1400" dirty="0" err="1" smtClean="0">
                <a:latin typeface="DevLys 010" pitchFamily="2" charset="0"/>
              </a:rPr>
              <a:t>yk</a:t>
            </a:r>
            <a:r>
              <a:rPr lang="en-US" sz="1400" dirty="0" smtClean="0">
                <a:latin typeface="DevLys 010" pitchFamily="2" charset="0"/>
              </a:rPr>
              <a:t>[k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400"/>
            <a:ext cx="5867400" cy="38862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 indent="457200" fontAlgn="base">
              <a:spcAft>
                <a:spcPct val="0"/>
              </a:spcAft>
            </a:pP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800" b="1" u="sng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 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jkT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gqbZ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xfrfof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lMds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QqVikFk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Hkou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]m/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laLFkku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vkfn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dadhV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taxy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: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ifjofrZr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pyrs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ekulwu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nkSjku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ijdksys’ku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vR;Ur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U;wu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juvkQ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kdre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Hkkx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O;FkZ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cg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dHkh&amp;dHkh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de le;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iSnk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cn~rj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gSA'kgj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yEcs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le; rd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ikuh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Bgjko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tku&amp;eky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uqdlku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izdkj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leqfpr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mi;ksx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ugh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tgka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,d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ksrksa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tyLrj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uhps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fxjrk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ogha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nwljh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tSlh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lkeuk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iMrk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mijksDr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fuiVus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uxjh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A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Mh-ih-vkj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cukdj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sz="1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0" y="14401800"/>
            <a:ext cx="45719" cy="1143000"/>
          </a:xfrm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2" descr="C:\Users\Lenovo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5100" y="38100"/>
            <a:ext cx="1943100" cy="1943100"/>
          </a:xfrm>
          <a:prstGeom prst="rect">
            <a:avLst/>
          </a:prstGeom>
          <a:noFill/>
        </p:spPr>
      </p:pic>
      <p:pic>
        <p:nvPicPr>
          <p:cNvPr id="5" name="Picture 2" descr="C:\Users\yashyashvi\Desktop\MJSA-11-coloum-date-20.03.17-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6248400"/>
            <a:ext cx="5562600" cy="209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0600" y="380999"/>
          <a:ext cx="5181601" cy="8307997"/>
        </p:xfrm>
        <a:graphic>
          <a:graphicData uri="http://schemas.openxmlformats.org/drawingml/2006/table">
            <a:tbl>
              <a:tblPr/>
              <a:tblGrid>
                <a:gridCol w="348018"/>
                <a:gridCol w="1546746"/>
                <a:gridCol w="676702"/>
                <a:gridCol w="1015053"/>
                <a:gridCol w="628364"/>
                <a:gridCol w="483359"/>
                <a:gridCol w="483359"/>
              </a:tblGrid>
              <a:tr h="173019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Mangal"/>
                        </a:rPr>
                        <a:t>Part “A”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19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Mangal"/>
                        </a:rPr>
                        <a:t>Roof top rain water harvesting structure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2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DevLys 010"/>
                          <a:ea typeface="Times New Roman"/>
                          <a:cs typeface="Mangal"/>
                        </a:rPr>
                        <a:t>dzekad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DevLys 010"/>
                          <a:ea typeface="Times New Roman"/>
                          <a:cs typeface="Times New Roman"/>
                        </a:rPr>
                        <a:t>dk;Z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Times New Roman"/>
                        </a:rPr>
                        <a:t>dk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Times New Roman"/>
                        </a:rPr>
                        <a:t>uke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DevLys 010"/>
                          <a:ea typeface="Times New Roman"/>
                          <a:cs typeface="Times New Roman"/>
                        </a:rPr>
                        <a:t>vuqekfur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Times New Roman"/>
                        </a:rPr>
                        <a:t>ykxr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 ¼#i;ksa esa½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dk;Zdkjh ,tsUlh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dk;kZns’k tkjh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dk;Z izkjEHk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Mangal"/>
                        </a:rPr>
                        <a:t>ekyoh; uxj lkeqnkf;d Hkou  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242358-00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uxj fodkl U;kl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Issued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W.I.P.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Mangal"/>
                        </a:rPr>
                        <a:t>'kkfUr dqUt lkeqnkf;d Hkou   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242358-00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uxj fodkl U;kl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Issued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W.I.P.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Mangal"/>
                        </a:rPr>
                        <a:t>;’koar Ldwy ds ihNs yky [kku lkeqnkf;d Hkou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242358-00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uxj fodkl U;kl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Mangal"/>
                        </a:rPr>
                        <a:t>10 , lkeqnkf;d Hkou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242358-00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DevLys 010"/>
                          <a:ea typeface="Times New Roman"/>
                          <a:cs typeface="Times New Roman"/>
                        </a:rPr>
                        <a:t>uxj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Times New Roman"/>
                        </a:rPr>
                        <a:t>fodkl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Times New Roman"/>
                        </a:rPr>
                        <a:t>U;kl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Issued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W.I.P.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5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Mangal"/>
                        </a:rPr>
                        <a:t>uxj fodkl U;kl LVksj U;w fcfYMax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242358-00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DevLys 010"/>
                          <a:ea typeface="Times New Roman"/>
                          <a:cs typeface="Times New Roman"/>
                        </a:rPr>
                        <a:t>uxj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Times New Roman"/>
                        </a:rPr>
                        <a:t>fodkl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Times New Roman"/>
                        </a:rPr>
                        <a:t>U;kl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Mangal"/>
                        </a:rPr>
                        <a:t>Issued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Mangal"/>
                        </a:rPr>
                        <a:t>W.I.P.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2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Mangal"/>
                        </a:rPr>
                        <a:t>jktdh; vkbZ0Vh0vkbZ0 dkWyst dkyheksjh QkVd ds ikl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242358-00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uxj fodkl U;kl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Mangal"/>
                        </a:rPr>
                        <a:t>jktdh; iksyksVsfDud dkWyst dkyheksjh QkVd ds ikl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242358-00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uxj fodkl U;kl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8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Mangal"/>
                        </a:rPr>
                        <a:t>vjkoyh fogkj izFke esokr ckfydk Nk=kokl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242358-00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uxj fodkl U;kl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9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Mangal"/>
                        </a:rPr>
                        <a:t>[kqnuiqjh vEcsMdj Nk=kokl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242358-00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uxj fodkl U;kl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Mangal"/>
                        </a:rPr>
                        <a:t>vEcsMdj uxj vkj;wvkbZMhih vkfQl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242358-00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uxj fodkl U;kl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DevLys 010"/>
                          <a:ea typeface="Times New Roman"/>
                          <a:cs typeface="Mangal"/>
                        </a:rPr>
                        <a:t>cq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Mangal"/>
                        </a:rPr>
                        <a:t>/k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Mangal"/>
                        </a:rPr>
                        <a:t>fogkj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Mangal"/>
                        </a:rPr>
                        <a:t>LVkQ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Mangal"/>
                        </a:rPr>
                        <a:t>DokVZl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Mangal"/>
                        </a:rPr>
                        <a:t>esa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228135-00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uxj fodkl U;kl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Mangal"/>
                        </a:rPr>
                        <a:t>dchj dkWyksuh lkeqnkf;d Hkou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228135-00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uxj fodkl U;kl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Mangal"/>
                        </a:rPr>
                        <a:t>cq/k fogkj bZMCyw;w,l vkokl x`gksa esa 3 ua0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684407-00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uxj fodkl U;kl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Mangal"/>
                        </a:rPr>
                        <a:t>vjkoyh fogkj izFke] f}rh; bZMCyw;w,l vkokl 6 ua0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1368814-00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uxj fodkl U;kl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ftyk U;k;/kh’k vkokl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228135-00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lkoZtfud fuekZ.k foHkkx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Issued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ftyk iqfyl v?kh{kd vkokl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228135-00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lkoZtfud fuekZ.k foHkkx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Issued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,-vkj-th DokVZj 2 ua0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456271-00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lkoZtfud fuekZ.k foHkkx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Issued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jktdh; vkokl lw;Zuxj 3 ua0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727075-00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lkoZtfud fuekZ.k foHkkx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DevLys 010"/>
                          <a:ea typeface="Times New Roman"/>
                          <a:cs typeface="Times New Roman"/>
                        </a:rPr>
                        <a:t>ftyk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Times New Roman"/>
                        </a:rPr>
                        <a:t>dyDVj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Times New Roman"/>
                        </a:rPr>
                        <a:t>vkokl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242358-00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lkoZtfud fuekZ.k foHkkx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Mangal"/>
                        </a:rPr>
                        <a:t>Issued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21451" marR="21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203315" y="0"/>
            <a:ext cx="42739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eea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=h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fofHkUu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457200"/>
          <a:ext cx="5486399" cy="7543800"/>
        </p:xfrm>
        <a:graphic>
          <a:graphicData uri="http://schemas.openxmlformats.org/drawingml/2006/table">
            <a:tbl>
              <a:tblPr/>
              <a:tblGrid>
                <a:gridCol w="368487"/>
                <a:gridCol w="1637733"/>
                <a:gridCol w="716506"/>
                <a:gridCol w="1074761"/>
                <a:gridCol w="665328"/>
                <a:gridCol w="511792"/>
                <a:gridCol w="511792"/>
              </a:tblGrid>
              <a:tr h="6035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DevLys 010"/>
                          <a:ea typeface="Times New Roman"/>
                          <a:cs typeface="Mangal"/>
                        </a:rPr>
                        <a:t>iqjkuk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Mangal"/>
                        </a:rPr>
                        <a:t>lwpuk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Mangal"/>
                        </a:rPr>
                        <a:t>dsUnz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Mangal"/>
                        </a:rPr>
                        <a:t>fLFkr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Mangal"/>
                        </a:rPr>
                        <a:t>vkJ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Mangal"/>
                        </a:rPr>
                        <a:t>;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Mangal"/>
                        </a:rPr>
                        <a:t>LFky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242358-00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uxj ifj"kn vyoj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Issued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W.I.P.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5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DevLys 010"/>
                          <a:ea typeface="Times New Roman"/>
                          <a:cs typeface="Mangal"/>
                        </a:rPr>
                        <a:t>lkeqnkf;d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Mangal"/>
                        </a:rPr>
                        <a:t>Hkou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Mangal"/>
                        </a:rPr>
                        <a:t>vEcsMdj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Mangal"/>
                        </a:rPr>
                        <a:t>pkSjkgk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242358-00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DevLys 010"/>
                          <a:ea typeface="Times New Roman"/>
                          <a:cs typeface="Times New Roman"/>
                        </a:rPr>
                        <a:t>uxj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Times New Roman"/>
                        </a:rPr>
                        <a:t>ifj"kn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Times New Roman"/>
                        </a:rPr>
                        <a:t>vyoj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Issued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W.I.P.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5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Mangal"/>
                        </a:rPr>
                        <a:t>uxj ifj"kn dk;kZy;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251288-00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DevLys 010"/>
                          <a:ea typeface="Times New Roman"/>
                          <a:cs typeface="Times New Roman"/>
                        </a:rPr>
                        <a:t>uxj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Times New Roman"/>
                        </a:rPr>
                        <a:t>ifj"kn</a:t>
                      </a: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DevLys 010"/>
                          <a:ea typeface="Times New Roman"/>
                          <a:cs typeface="Times New Roman"/>
                        </a:rPr>
                        <a:t>vyoj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Mangal"/>
                        </a:rPr>
                        <a:t>Issued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Mangal"/>
                        </a:rPr>
                        <a:t>W.I.P.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23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[kqnuiqjh m0 izk0 fo/kky;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228135-00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f’k{kk foHkkx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jk0ek0 fo0 u;kckl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228135-00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f’k{kk foHkkx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Issued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5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Mangal"/>
                        </a:rPr>
                        <a:t>ckfydk m0 izk0 fo/kky; f’kokth ikdZ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228135-00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f’k{kk foHkkx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Tkh-Mh  dkyst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251288-00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f’k{kk foHkkx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jktf"kZ dkyst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251288-00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f’k{kk foHkkx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Mangal"/>
                        </a:rPr>
                        <a:t>ckcw’kksHkkjke </a:t>
                      </a: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dkyst 2 ua0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502576-00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f’k{kk foHkkx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Mangal"/>
                        </a:rPr>
                        <a:t>,l0,e0Mh0 Ldwy 2 ua0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502576-00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f’k{kk foHkkx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Issued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Mangal"/>
                        </a:rPr>
                        <a:t>[kUuk Ldwy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251288-00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f’k{kk foHkkx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Issued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Mangal"/>
                        </a:rPr>
                        <a:t>;’koar Ldwy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251288-00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f’k{kk foHkkx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Issued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32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Mangal"/>
                        </a:rPr>
                        <a:t>izrki Ldwy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251288-00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f’k{kk foHkkx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Issued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5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33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Mangal"/>
                        </a:rPr>
                        <a:t>m0 izk0 fo/kky; f’kokth ikdZ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251288-00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f’k{kk foHkkx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Issued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34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Mangal"/>
                        </a:rPr>
                        <a:t>uohu m0 ek0 fo/kky; 2 ua0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502576-00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f’k{kk foHkkx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Issued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gk0 cksMZ dk;kZy; cl LVS.M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228135-00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gkmflax cksMZ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5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36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Mangal"/>
                        </a:rPr>
                        <a:t>ih0 vkj0 vks0 dk;kZy;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251288-00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uxj ifj"kn vyoj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5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37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Mangal"/>
                        </a:rPr>
                        <a:t>ts0oh0oh0,u0,y dk;kZy; 2 ua0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DevLys 010"/>
                          <a:ea typeface="Times New Roman"/>
                          <a:cs typeface="Times New Roman"/>
                        </a:rPr>
                        <a:t>502576-00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DevLys 010"/>
                          <a:ea typeface="Times New Roman"/>
                          <a:cs typeface="Times New Roman"/>
                        </a:rPr>
                        <a:t>fo|qr foHkkx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en-US" sz="12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DevLys 010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29400" y="2743200"/>
            <a:ext cx="914400" cy="685800"/>
          </a:xfrm>
        </p:spPr>
        <p:txBody>
          <a:bodyPr>
            <a:normAutofit/>
          </a:bodyPr>
          <a:lstStyle/>
          <a:p>
            <a:r>
              <a:rPr lang="en-US" sz="800" dirty="0" err="1" smtClean="0">
                <a:latin typeface="DevLys 010" pitchFamily="2" charset="0"/>
              </a:rPr>
              <a:t>uxj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ij"kn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vyoj</a:t>
            </a:r>
            <a:endParaRPr lang="en-US" sz="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10058400" y="381000"/>
            <a:ext cx="228600" cy="15240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981202"/>
            <a:ext cx="556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vLys 010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38200" y="2209800"/>
            <a:ext cx="586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DevLys 010" pitchFamily="2" charset="0"/>
              </a:rPr>
              <a:t>  </a:t>
            </a:r>
            <a:endParaRPr lang="en-IN" sz="2600" dirty="0"/>
          </a:p>
        </p:txBody>
      </p:sp>
      <p:sp>
        <p:nvSpPr>
          <p:cNvPr id="11" name="Rectangle 10"/>
          <p:cNvSpPr/>
          <p:nvPr/>
        </p:nvSpPr>
        <p:spPr>
          <a:xfrm>
            <a:off x="990600" y="152400"/>
            <a:ext cx="5486400" cy="2362200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latin typeface="DevLys 010" pitchFamily="2" charset="0"/>
              </a:rPr>
              <a:t>ve`r</a:t>
            </a:r>
            <a:r>
              <a:rPr lang="en-US" sz="1600" b="1" dirty="0" smtClean="0">
                <a:latin typeface="DevLys 010" pitchFamily="2" charset="0"/>
              </a:rPr>
              <a:t>%&amp;  </a:t>
            </a:r>
            <a:r>
              <a:rPr lang="en-US" sz="1600" dirty="0" err="1" smtClean="0">
                <a:latin typeface="DevLys 010" pitchFamily="2" charset="0"/>
              </a:rPr>
              <a:t>ve`r</a:t>
            </a:r>
            <a:r>
              <a:rPr lang="en-US" sz="1600" dirty="0" smtClean="0">
                <a:latin typeface="DevLys 010" pitchFamily="2" charset="0"/>
              </a:rPr>
              <a:t> ;</a:t>
            </a:r>
            <a:r>
              <a:rPr lang="en-US" sz="1600" dirty="0" err="1" smtClean="0">
                <a:latin typeface="DevLys 010" pitchFamily="2" charset="0"/>
              </a:rPr>
              <a:t>kstuk</a:t>
            </a:r>
            <a:endParaRPr lang="en-US" sz="1600" dirty="0" smtClean="0">
              <a:latin typeface="DevLys 010" pitchFamily="2" charset="0"/>
            </a:endParaRPr>
          </a:p>
          <a:p>
            <a:r>
              <a:rPr lang="en-US" sz="1600" dirty="0" smtClean="0">
                <a:latin typeface="DevLys 010" pitchFamily="2" charset="0"/>
              </a:rPr>
              <a:t>17609-00 </a:t>
            </a:r>
            <a:r>
              <a:rPr lang="en-US" sz="1600" dirty="0" err="1" smtClean="0">
                <a:latin typeface="DevLys 010" pitchFamily="2" charset="0"/>
              </a:rPr>
              <a:t>yk</a:t>
            </a:r>
            <a:r>
              <a:rPr lang="en-US" sz="1600" dirty="0" smtClean="0">
                <a:latin typeface="DevLys 010" pitchFamily="2" charset="0"/>
              </a:rPr>
              <a:t>[k</a:t>
            </a:r>
          </a:p>
          <a:p>
            <a:pPr lvl="0"/>
            <a:r>
              <a:rPr lang="en-US" sz="1600" dirty="0" err="1" smtClean="0">
                <a:latin typeface="DevLys 010" pitchFamily="2" charset="0"/>
              </a:rPr>
              <a:t>tykiwfrZ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tu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LokLF</a:t>
            </a:r>
            <a:r>
              <a:rPr lang="en-US" sz="1600" dirty="0" smtClean="0">
                <a:latin typeface="DevLys 010" pitchFamily="2" charset="0"/>
              </a:rPr>
              <a:t>; </a:t>
            </a:r>
            <a:r>
              <a:rPr lang="en-US" sz="1600" dirty="0" err="1" smtClean="0">
                <a:latin typeface="DevLys 010" pitchFamily="2" charset="0"/>
              </a:rPr>
              <a:t>vfHk;kaf</a:t>
            </a:r>
            <a:r>
              <a:rPr lang="en-US" sz="1600" dirty="0" smtClean="0">
                <a:latin typeface="DevLys 010" pitchFamily="2" charset="0"/>
              </a:rPr>
              <a:t>=dh </a:t>
            </a:r>
            <a:r>
              <a:rPr lang="en-US" sz="1600" dirty="0" err="1" smtClean="0">
                <a:latin typeface="DevLys 010" pitchFamily="2" charset="0"/>
              </a:rPr>
              <a:t>foHkkx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lhojst</a:t>
            </a:r>
            <a:r>
              <a:rPr lang="en-US" sz="1600" dirty="0" smtClean="0">
                <a:latin typeface="DevLys 010" pitchFamily="2" charset="0"/>
              </a:rPr>
              <a:t> ,.M </a:t>
            </a:r>
            <a:r>
              <a:rPr lang="en-US" sz="1600" dirty="0" err="1" smtClean="0">
                <a:latin typeface="DevLys 010" pitchFamily="2" charset="0"/>
              </a:rPr>
              <a:t>lSIVst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uxj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fodkl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U;kl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gfjr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LFky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vkSj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ikdZ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mDr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dh </a:t>
            </a:r>
            <a:r>
              <a:rPr lang="en-US" sz="1600" dirty="0" err="1" smtClean="0">
                <a:latin typeface="DevLys 010" pitchFamily="2" charset="0"/>
              </a:rPr>
              <a:t>Mhihvkj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cukbZ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200" dirty="0" err="1" smtClean="0">
                <a:latin typeface="Times"/>
              </a:rPr>
              <a:t>RUDSICO</a:t>
            </a:r>
            <a:r>
              <a:rPr lang="en-US" sz="1400" dirty="0" smtClean="0">
                <a:latin typeface="Times"/>
              </a:rPr>
              <a:t> </a:t>
            </a:r>
            <a:r>
              <a:rPr lang="en-US" sz="1200" dirty="0" err="1" smtClean="0">
                <a:latin typeface="Times"/>
              </a:rPr>
              <a:t>JAIPUR</a:t>
            </a:r>
            <a:r>
              <a:rPr lang="en-US" sz="1200" dirty="0" smtClean="0">
                <a:latin typeface="Times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esa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izLrqr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nh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xbZ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Lohd`fr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i’pkr</a:t>
            </a:r>
            <a:r>
              <a:rPr lang="en-US" sz="1600" dirty="0" smtClean="0">
                <a:latin typeface="DevLys 010" pitchFamily="2" charset="0"/>
              </a:rPr>
              <a:t>~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tkosxkA</a:t>
            </a:r>
            <a:r>
              <a:rPr lang="en-US" sz="1600" dirty="0" smtClean="0">
                <a:latin typeface="DevLys 010" pitchFamily="2" charset="0"/>
              </a:rPr>
              <a:t> </a:t>
            </a:r>
          </a:p>
          <a:p>
            <a:pPr algn="just"/>
            <a:endParaRPr lang="en-IN" dirty="0">
              <a:latin typeface="DevLys 01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4419600"/>
            <a:ext cx="5638800" cy="132343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%&amp;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uxj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ntZ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le;&amp;le;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</a:rPr>
              <a:t>'</a:t>
            </a:r>
            <a:r>
              <a:rPr lang="en-US" sz="1600" dirty="0" err="1" smtClean="0">
                <a:latin typeface="DevLys 010" pitchFamily="2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fofHHku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foHkkxks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deZpkfj;ksa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izR;sd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izdj.k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gasrq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iksVZy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izdj.kks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izxfr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</a:t>
            </a:r>
            <a:endParaRPr lang="en-IN" sz="1600" dirty="0">
              <a:latin typeface="DevLys 01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2806005"/>
            <a:ext cx="54102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500" b="1" dirty="0" err="1" smtClean="0">
                <a:latin typeface="DevLys 010" pitchFamily="2" charset="0"/>
              </a:rPr>
              <a:t>lhojst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f’kfoj</a:t>
            </a:r>
            <a:r>
              <a:rPr lang="en-US" sz="1500" dirty="0" smtClean="0">
                <a:latin typeface="DevLys 010" pitchFamily="2" charset="0"/>
              </a:rPr>
              <a:t> %&amp;</a:t>
            </a:r>
            <a:r>
              <a:rPr lang="en-US" sz="1500" dirty="0" err="1" smtClean="0">
                <a:latin typeface="DevLys 010" pitchFamily="2" charset="0"/>
              </a:rPr>
              <a:t>vyoj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dh 19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jgh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orZeku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Times" pitchFamily="18" charset="0"/>
                <a:cs typeface="Times New Roman" pitchFamily="18" charset="0"/>
              </a:rPr>
              <a:t>RUIDP </a:t>
            </a:r>
            <a:r>
              <a:rPr lang="en-US" sz="15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19 </a:t>
            </a:r>
            <a:r>
              <a:rPr lang="en-US" sz="1500" dirty="0" err="1" smtClean="0">
                <a:latin typeface="DevLys 010" pitchFamily="2" charset="0"/>
              </a:rPr>
              <a:t>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ls</a:t>
            </a:r>
            <a:r>
              <a:rPr lang="en-US" sz="1500" dirty="0" smtClean="0">
                <a:latin typeface="DevLys 010" pitchFamily="2" charset="0"/>
              </a:rPr>
              <a:t> 13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ckn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uxj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ifj"kn</a:t>
            </a:r>
            <a:r>
              <a:rPr lang="en-US" sz="1500" dirty="0" smtClean="0">
                <a:latin typeface="DevLys 010" pitchFamily="2" charset="0"/>
              </a:rPr>
              <a:t> 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{</a:t>
            </a:r>
            <a:r>
              <a:rPr lang="en-US" sz="1500" dirty="0" err="1" smtClean="0">
                <a:latin typeface="DevLys 010" pitchFamily="2" charset="0"/>
              </a:rPr>
              <a:t>ks</a:t>
            </a:r>
            <a:r>
              <a:rPr lang="en-US" sz="1500" dirty="0" smtClean="0">
                <a:latin typeface="DevLys 010" pitchFamily="2" charset="0"/>
              </a:rPr>
              <a:t>=</a:t>
            </a:r>
            <a:r>
              <a:rPr lang="en-US" sz="1500" dirty="0" err="1" smtClean="0">
                <a:latin typeface="DevLys 010" pitchFamily="2" charset="0"/>
              </a:rPr>
              <a:t>okj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f’kfojks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vk;kstu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x;k</a:t>
            </a:r>
            <a:r>
              <a:rPr lang="en-US" sz="1500" dirty="0" smtClean="0">
                <a:latin typeface="DevLys 010" pitchFamily="2" charset="0"/>
              </a:rPr>
              <a:t>] </a:t>
            </a:r>
            <a:r>
              <a:rPr lang="en-US" sz="1500" dirty="0" err="1" smtClean="0">
                <a:latin typeface="DevLys 010" pitchFamily="2" charset="0"/>
              </a:rPr>
              <a:t>ftles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ekpZ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ekg</a:t>
            </a:r>
            <a:r>
              <a:rPr lang="en-US" sz="1500" dirty="0" smtClean="0">
                <a:latin typeface="DevLys 010" pitchFamily="2" charset="0"/>
              </a:rPr>
              <a:t> rd  </a:t>
            </a:r>
            <a:r>
              <a:rPr lang="en-US" sz="1500" dirty="0" err="1" smtClean="0">
                <a:latin typeface="DevLys 010" pitchFamily="2" charset="0"/>
              </a:rPr>
              <a:t>dqy</a:t>
            </a:r>
            <a:r>
              <a:rPr lang="en-US" sz="1500" smtClean="0">
                <a:latin typeface="DevLys 010" pitchFamily="2" charset="0"/>
              </a:rPr>
              <a:t> </a:t>
            </a:r>
            <a:r>
              <a:rPr lang="en-US" sz="1500" b="1" smtClean="0">
                <a:latin typeface="DevLys 010" pitchFamily="2" charset="0"/>
              </a:rPr>
              <a:t>2663 </a:t>
            </a:r>
            <a:r>
              <a:rPr lang="en-US" sz="1500" dirty="0" smtClean="0">
                <a:latin typeface="DevLys 010" pitchFamily="2" charset="0"/>
              </a:rPr>
              <a:t>?</a:t>
            </a:r>
            <a:r>
              <a:rPr lang="en-US" sz="1500" dirty="0" err="1" smtClean="0">
                <a:latin typeface="DevLys 010" pitchFamily="2" charset="0"/>
              </a:rPr>
              <a:t>kjks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izksiVhZ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,</a:t>
            </a:r>
            <a:r>
              <a:rPr lang="en-US" sz="1500" dirty="0" err="1" smtClean="0">
                <a:latin typeface="DevLys 010" pitchFamily="2" charset="0"/>
              </a:rPr>
              <a:t>oa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1075</a:t>
            </a:r>
            <a:r>
              <a:rPr lang="en-US" sz="1500" dirty="0" smtClean="0">
                <a:latin typeface="DevLys 010" pitchFamily="2" charset="0"/>
              </a:rPr>
              <a:t> ?</a:t>
            </a:r>
            <a:r>
              <a:rPr lang="en-US" sz="1500" dirty="0" err="1" smtClean="0">
                <a:latin typeface="DevLys 010" pitchFamily="2" charset="0"/>
              </a:rPr>
              <a:t>kjks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fQthdt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rFkk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ugh </a:t>
            </a:r>
            <a:r>
              <a:rPr lang="en-US" sz="1500" dirty="0" err="1" smtClean="0">
                <a:latin typeface="DevLys 010" pitchFamily="2" charset="0"/>
              </a:rPr>
              <a:t>ysus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okys</a:t>
            </a:r>
            <a:r>
              <a:rPr lang="en-US" sz="1500" dirty="0" smtClean="0">
                <a:latin typeface="DevLys 010" pitchFamily="2" charset="0"/>
              </a:rPr>
              <a:t> 1152 </a:t>
            </a:r>
            <a:r>
              <a:rPr lang="en-US" sz="1500" dirty="0" err="1" smtClean="0">
                <a:latin typeface="DevLys 010" pitchFamily="2" charset="0"/>
              </a:rPr>
              <a:t>yksxks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uksfVl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endParaRPr lang="en-IN" sz="1500" dirty="0">
              <a:latin typeface="DevLys 01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3200" y="6172200"/>
            <a:ext cx="3733800" cy="2862322"/>
          </a:xfrm>
          <a:prstGeom prst="rect">
            <a:avLst/>
          </a:prstGeom>
          <a:solidFill>
            <a:srgbClr val="FF9966"/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Hkkek’kkg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lhfMax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%&amp; </a:t>
            </a:r>
            <a:r>
              <a:rPr lang="en-US" dirty="0" err="1" smtClean="0">
                <a:latin typeface="DevLys 010" pitchFamily="2" charset="0"/>
              </a:rPr>
              <a:t>uxj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ifj"kn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Hkkek’kkg</a:t>
            </a:r>
            <a:r>
              <a:rPr lang="en-US" dirty="0" smtClean="0">
                <a:latin typeface="DevLys 010" pitchFamily="2" charset="0"/>
              </a:rPr>
              <a:t> ;</a:t>
            </a:r>
            <a:r>
              <a:rPr lang="en-US" dirty="0" err="1" smtClean="0">
                <a:latin typeface="DevLys 010" pitchFamily="2" charset="0"/>
              </a:rPr>
              <a:t>kstukUrxZr</a:t>
            </a:r>
            <a:r>
              <a:rPr lang="en-US" dirty="0" smtClean="0">
                <a:latin typeface="DevLys 010" pitchFamily="2" charset="0"/>
              </a:rPr>
              <a:t> 11&amp;02&amp;2016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orZeku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gsrq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dk;kZy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nLrkost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izkIr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40]748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dkMksZa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ftlesa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30206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jk"Vªh</a:t>
            </a:r>
            <a:r>
              <a:rPr lang="en-US" dirty="0" smtClean="0">
                <a:latin typeface="DevLys 010" pitchFamily="2" charset="0"/>
              </a:rPr>
              <a:t>; [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|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p;fur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6995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</a:p>
        </p:txBody>
      </p:sp>
      <p:pic>
        <p:nvPicPr>
          <p:cNvPr id="15" name="Picture 2" descr="C:\Users\Lenovo\Desktop\15alwarcity-pg2-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6858000"/>
            <a:ext cx="1543050" cy="21336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" name="Picture 2" descr="C:\Users\yashyashvi\Desktop\np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04800"/>
            <a:ext cx="1676400" cy="1676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585660" y="468868"/>
            <a:ext cx="1686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DevLys 010" pitchFamily="2" charset="0"/>
              </a:rPr>
              <a:t>uxj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ifj"kn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vyoj</a:t>
            </a:r>
            <a:r>
              <a:rPr lang="en-US" b="1" dirty="0" smtClean="0">
                <a:latin typeface="DevLys 010" pitchFamily="2" charset="0"/>
              </a:rPr>
              <a:t> </a:t>
            </a:r>
            <a:endParaRPr lang="en-US" b="1" dirty="0">
              <a:latin typeface="DevLys 01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914400"/>
            <a:ext cx="1829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u="sng" dirty="0" err="1" smtClean="0">
                <a:latin typeface="DevLys 010" pitchFamily="2" charset="0"/>
              </a:rPr>
              <a:t>fofHkUu</a:t>
            </a:r>
            <a:r>
              <a:rPr lang="en-US" b="1" u="sng" dirty="0" smtClean="0">
                <a:latin typeface="DevLys 010" pitchFamily="2" charset="0"/>
              </a:rPr>
              <a:t> </a:t>
            </a:r>
            <a:r>
              <a:rPr lang="en-US" b="1" u="sng" dirty="0" err="1" smtClean="0">
                <a:latin typeface="DevLys 010" pitchFamily="2" charset="0"/>
              </a:rPr>
              <a:t>fodkl</a:t>
            </a:r>
            <a:r>
              <a:rPr lang="en-US" b="1" u="sng" dirty="0" smtClean="0">
                <a:latin typeface="DevLys 010" pitchFamily="2" charset="0"/>
              </a:rPr>
              <a:t> </a:t>
            </a:r>
            <a:r>
              <a:rPr lang="en-US" b="1" u="sng" dirty="0" err="1" smtClean="0">
                <a:latin typeface="DevLys 010" pitchFamily="2" charset="0"/>
              </a:rPr>
              <a:t>dk;Z</a:t>
            </a:r>
            <a:r>
              <a:rPr lang="en-US" b="1" u="sng" dirty="0" smtClean="0">
                <a:latin typeface="DevLys 010" pitchFamily="2" charset="0"/>
              </a:rPr>
              <a:t> </a:t>
            </a:r>
            <a:endParaRPr lang="en-US" u="sng" dirty="0"/>
          </a:p>
        </p:txBody>
      </p:sp>
      <p:sp>
        <p:nvSpPr>
          <p:cNvPr id="6" name="Rectangle 5"/>
          <p:cNvSpPr/>
          <p:nvPr/>
        </p:nvSpPr>
        <p:spPr>
          <a:xfrm>
            <a:off x="990600" y="2057400"/>
            <a:ext cx="533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DevLys 010" pitchFamily="2" charset="0"/>
              </a:rPr>
              <a:t>uxj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ifj"kn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’</a:t>
            </a:r>
            <a:r>
              <a:rPr lang="en-US" dirty="0" err="1" smtClean="0">
                <a:latin typeface="DevLys 010" pitchFamily="2" charset="0"/>
              </a:rPr>
              <a:t>kgj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fofHkUu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LFkkuks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ik"kZn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ekax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vketu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lqfo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gsqrq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vko’;drkuqlkj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fodkl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djok;s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ftues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eq</a:t>
            </a:r>
            <a:r>
              <a:rPr lang="en-US" dirty="0" smtClean="0">
                <a:latin typeface="DevLys 010" pitchFamily="2" charset="0"/>
              </a:rPr>
              <a:t>[; :</a:t>
            </a:r>
            <a:r>
              <a:rPr lang="en-US" dirty="0" err="1" smtClean="0">
                <a:latin typeface="DevLys 010" pitchFamily="2" charset="0"/>
              </a:rPr>
              <a:t>Ik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lh-lh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lMd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fuekZ.k</a:t>
            </a:r>
            <a:r>
              <a:rPr lang="en-US" dirty="0" smtClean="0">
                <a:latin typeface="DevLys 010" pitchFamily="2" charset="0"/>
              </a:rPr>
              <a:t>@ </a:t>
            </a:r>
            <a:r>
              <a:rPr lang="en-US" dirty="0" err="1" smtClean="0">
                <a:latin typeface="DevLys 010" pitchFamily="2" charset="0"/>
              </a:rPr>
              <a:t>ejEer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]</a:t>
            </a:r>
            <a:r>
              <a:rPr lang="en-US" dirty="0" err="1" smtClean="0">
                <a:latin typeface="DevLys 010" pitchFamily="2" charset="0"/>
              </a:rPr>
              <a:t>ukyh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  <a:hlinkClick r:id="rId3"/>
              </a:rPr>
              <a:t>fuekZ.k@ejEer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vLrirky</a:t>
            </a:r>
            <a:r>
              <a:rPr lang="en-US" dirty="0" smtClean="0">
                <a:latin typeface="DevLys 010" pitchFamily="2" charset="0"/>
              </a:rPr>
              <a:t>@ </a:t>
            </a:r>
            <a:r>
              <a:rPr lang="en-US" dirty="0" err="1" smtClean="0">
                <a:latin typeface="DevLys 010" pitchFamily="2" charset="0"/>
              </a:rPr>
              <a:t>Ldwyks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dejksa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fuekZ.k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QqVikFk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bUVjyksfdax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Vkby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yxkus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ikdksZ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fofHkUu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ejEer</a:t>
            </a:r>
            <a:r>
              <a:rPr lang="en-US" dirty="0" smtClean="0">
                <a:latin typeface="DevLys 010" pitchFamily="2" charset="0"/>
              </a:rPr>
              <a:t> @</a:t>
            </a:r>
            <a:r>
              <a:rPr lang="en-US" dirty="0" err="1" smtClean="0">
                <a:latin typeface="DevLys 010" pitchFamily="2" charset="0"/>
              </a:rPr>
              <a:t>fodkl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djok;s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x;sA</a:t>
            </a:r>
            <a:endParaRPr lang="en-US" dirty="0">
              <a:latin typeface="DevLys 010" pitchFamily="2" charset="0"/>
            </a:endParaRPr>
          </a:p>
        </p:txBody>
      </p:sp>
      <p:pic>
        <p:nvPicPr>
          <p:cNvPr id="7" name="Picture 3" descr="C:\Users\yashyashvi\Desktop\road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3886200"/>
            <a:ext cx="2590800" cy="17526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8" name="Picture 4" descr="C:\Users\yashyashvi\Desktop\schoo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3886200"/>
            <a:ext cx="2609850" cy="168592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609600" y="5678269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Lh-lh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lMd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fuekZ.k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dk;Z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Ldhe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u0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2</a:t>
            </a:r>
            <a:br>
              <a:rPr lang="en-US" sz="1400" dirty="0" smtClean="0">
                <a:latin typeface="DevLys 010" pitchFamily="2" charset="0"/>
                <a:cs typeface="Times New Roman" pitchFamily="18" charset="0"/>
              </a:rPr>
            </a:b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okMZ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37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ykxr&amp;1274185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-00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yk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[k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3429000" y="5678269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dejk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fuekZ.k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dk;Z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xka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/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kh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m0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ek0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fo0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DevLys 010" pitchFamily="2" charset="0"/>
                <a:cs typeface="Times New Roman" pitchFamily="18" charset="0"/>
              </a:rPr>
            </a:b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okMZ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u01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ykxr&amp;17695</a:t>
            </a:r>
            <a:r>
              <a:rPr lang="en-US" sz="1200" dirty="0" err="1" smtClean="0">
                <a:latin typeface="DevLys 010" pitchFamily="2" charset="0"/>
                <a:cs typeface="Times New Roman" pitchFamily="18" charset="0"/>
              </a:rPr>
              <a:t>60</a:t>
            </a:r>
            <a:r>
              <a:rPr lang="en-US" sz="1200" dirty="0" smtClean="0">
                <a:latin typeface="DevLys 010" pitchFamily="2" charset="0"/>
                <a:cs typeface="Times New Roman" pitchFamily="18" charset="0"/>
              </a:rPr>
              <a:t>-00</a:t>
            </a:r>
            <a:endParaRPr lang="en-US" sz="1200" dirty="0"/>
          </a:p>
        </p:txBody>
      </p:sp>
      <p:pic>
        <p:nvPicPr>
          <p:cNvPr id="11" name="Picture 5" descr="C:\Users\yashyashvi\Desktop\nali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0600" y="6400800"/>
            <a:ext cx="2590800" cy="1905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12" name="Picture 6" descr="C:\Users\yashyashvi\Desktop\nulm1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43350" y="6400800"/>
            <a:ext cx="2686050" cy="1905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sp>
        <p:nvSpPr>
          <p:cNvPr id="13" name="Rectangle 12"/>
          <p:cNvSpPr/>
          <p:nvPr/>
        </p:nvSpPr>
        <p:spPr>
          <a:xfrm>
            <a:off x="457200" y="8345269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Ukkyh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fuekZ.k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dk;Z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f’ko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dkyksuh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DevLys 010" pitchFamily="2" charset="0"/>
                <a:cs typeface="Times New Roman" pitchFamily="18" charset="0"/>
              </a:rPr>
            </a:b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okMZ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u0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42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ykxr&amp;19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-63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yk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[k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3505200" y="8345269"/>
            <a:ext cx="3429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 err="1" smtClean="0">
                <a:latin typeface="DevLys 010" pitchFamily="2" charset="0"/>
                <a:cs typeface="Times New Roman" pitchFamily="18" charset="0"/>
              </a:rPr>
              <a:t>bUVjyksfdax</a:t>
            </a:r>
            <a:r>
              <a:rPr lang="en-US" sz="16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cs typeface="Times New Roman" pitchFamily="18" charset="0"/>
              </a:rPr>
              <a:t>VkbYl</a:t>
            </a:r>
            <a:r>
              <a:rPr lang="en-US" sz="16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cs typeface="Times New Roman" pitchFamily="18" charset="0"/>
              </a:rPr>
              <a:t>yxkus</a:t>
            </a:r>
            <a:r>
              <a:rPr lang="en-US" sz="16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cs typeface="Times New Roman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cs typeface="Times New Roman" pitchFamily="18" charset="0"/>
              </a:rPr>
              <a:t> </a:t>
            </a:r>
            <a:br>
              <a:rPr lang="en-US" sz="1600" dirty="0" smtClean="0">
                <a:latin typeface="DevLys 010" pitchFamily="2" charset="0"/>
                <a:cs typeface="Times New Roman" pitchFamily="18" charset="0"/>
              </a:rPr>
            </a:br>
            <a:r>
              <a:rPr lang="en-US" sz="1600" dirty="0" err="1" smtClean="0">
                <a:latin typeface="DevLys 010" pitchFamily="2" charset="0"/>
                <a:cs typeface="Times New Roman" pitchFamily="18" charset="0"/>
              </a:rPr>
              <a:t>okMZ</a:t>
            </a:r>
            <a:r>
              <a:rPr lang="en-US" sz="1600" dirty="0" smtClean="0">
                <a:latin typeface="DevLys 010" pitchFamily="2" charset="0"/>
                <a:cs typeface="Times New Roman" pitchFamily="18" charset="0"/>
              </a:rPr>
              <a:t> u 09 </a:t>
            </a:r>
            <a:r>
              <a:rPr lang="en-US" sz="1600" dirty="0" err="1" smtClean="0">
                <a:latin typeface="DevLys 010" pitchFamily="2" charset="0"/>
                <a:cs typeface="Times New Roman" pitchFamily="18" charset="0"/>
              </a:rPr>
              <a:t>ykxr&amp;588040</a:t>
            </a: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14400" y="2057400"/>
            <a:ext cx="56388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,y-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Mh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ljdkj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lsfoaXl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¼ bZ-bZ-,l-,y-½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bfQfl,alh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lkFk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ekg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vizsy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2015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,y-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loksZVsd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ikWoj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flLVe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vuqlkj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ykbZVkas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ejEer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o j[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k&amp;j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kko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o"kksZ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tkosxkA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{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23]202 ,y-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FkhA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fnukad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31-01-2017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dsoy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17488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o 5714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vHkh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d`f"k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Hkwfe;ksa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clh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vkoklh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dkWyksfu;ksa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yxHkx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4000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iqjkuh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gqbZ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muds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gsrq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feykdj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dqy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70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t;iqj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forj.k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fuxe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27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dusD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djokus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yashyashvi\Desktop\np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5486400" cy="3505200"/>
          </a:xfrm>
        </p:spPr>
        <p:txBody>
          <a:bodyPr>
            <a:norm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6629400"/>
            <a:ext cx="4457700" cy="1815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 smtClean="0"/>
              <a:t>Help Line No-:</a:t>
            </a:r>
            <a:r>
              <a:rPr lang="en-US" sz="1600" dirty="0" smtClean="0"/>
              <a:t>180018006127</a:t>
            </a:r>
            <a:r>
              <a:rPr lang="en-US" sz="1600" b="1" dirty="0" smtClean="0"/>
              <a:t>                             Office No -:      </a:t>
            </a:r>
            <a:r>
              <a:rPr lang="en-US" sz="1600" dirty="0" smtClean="0"/>
              <a:t>0144-2701364</a:t>
            </a:r>
          </a:p>
          <a:p>
            <a:r>
              <a:rPr lang="en-US" sz="1600" b="1" dirty="0" smtClean="0"/>
              <a:t>E-Mail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2"/>
              </a:rPr>
              <a:t>id</a:t>
            </a:r>
            <a:r>
              <a:rPr lang="en-US" sz="1600" u="sng" dirty="0" smtClean="0">
                <a:hlinkClick r:id="rId2"/>
              </a:rPr>
              <a:t>-</a:t>
            </a:r>
            <a:r>
              <a:rPr lang="en-US" sz="1600" b="1" dirty="0" err="1" smtClean="0">
                <a:solidFill>
                  <a:srgbClr val="FF0000"/>
                </a:solidFill>
                <a:hlinkClick r:id="rId2"/>
              </a:rPr>
              <a:t>Alwar.Jaipur@gmail.com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/>
              <a:t>Website address-http://</a:t>
            </a:r>
            <a:r>
              <a:rPr lang="en-US" sz="1600" b="1" dirty="0" err="1" smtClean="0"/>
              <a:t>urban.rajasthan.gov.in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ulbalwar</a:t>
            </a:r>
            <a:endParaRPr lang="en-US" sz="1600" b="1" dirty="0" smtClean="0"/>
          </a:p>
          <a:p>
            <a:r>
              <a:rPr lang="en-US" sz="1600" b="1" dirty="0" smtClean="0"/>
              <a:t>Office Address -:  </a:t>
            </a:r>
            <a:r>
              <a:rPr lang="en-US" sz="1600" dirty="0" smtClean="0"/>
              <a:t>Town Hall, Near Hope Circus  Nagar </a:t>
            </a:r>
            <a:r>
              <a:rPr lang="en-US" sz="1600" dirty="0" err="1" smtClean="0"/>
              <a:t>Parishad</a:t>
            </a:r>
            <a:r>
              <a:rPr lang="en-US" sz="1600" dirty="0" smtClean="0"/>
              <a:t>  </a:t>
            </a:r>
            <a:r>
              <a:rPr lang="en-US" sz="1600" dirty="0" err="1" smtClean="0"/>
              <a:t>Alwar</a:t>
            </a:r>
            <a:r>
              <a:rPr lang="en-US" sz="1600" dirty="0" smtClean="0"/>
              <a:t> (Rajasthan)</a:t>
            </a:r>
          </a:p>
        </p:txBody>
      </p:sp>
      <p:pic>
        <p:nvPicPr>
          <p:cNvPr id="2" name="Picture 2" descr="C:\Users\Lenovo\Desktop\im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68600" y="1066800"/>
            <a:ext cx="11506200" cy="3524250"/>
          </a:xfrm>
          <a:prstGeom prst="rect">
            <a:avLst/>
          </a:prstGeom>
          <a:noFill/>
        </p:spPr>
      </p:pic>
      <p:pic>
        <p:nvPicPr>
          <p:cNvPr id="1026" name="Picture 2" descr="C:\Users\Lenovo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457200"/>
            <a:ext cx="4191000" cy="3200400"/>
          </a:xfrm>
          <a:prstGeom prst="rect">
            <a:avLst/>
          </a:prstGeom>
          <a:solidFill>
            <a:schemeClr val="accent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3936</TotalTime>
  <Words>1396</Words>
  <Application>Microsoft Office PowerPoint</Application>
  <PresentationFormat>On-screen Show (4:3)</PresentationFormat>
  <Paragraphs>298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  uxj ifj"kn vyoj</vt:lpstr>
      <vt:lpstr>Slide 2</vt:lpstr>
      <vt:lpstr>eq[;ea=h ty LokoyEcu vfHk;ku -     jkT;  ds 'kgjks esa c&lt;rs gqbZ fuekZ.k xfrfof/k;ksa iDdh lMds] iDds QqVikFk ] Hkou ]m/kksx  laLFkku vkfn ds dkj.k 'kgj dadhV ds taxy ds :Ik esa ifjofrZr gks jgs gS ftlds pyrs ekulwu ds nkSjku ’kgjh {ks=ks esa ijdksys’ku vR;Ur U;wu vkSj juvkQ c&lt;rk tk jgk gS ’kgjh {ks=ks esa izkIr o"kkZ ty dk vf/kdre Hkkx O;FkZ cg tkrk gSaA dHkh&amp;dHkh de le; esa vf/kd o"kkZ gksus ls izkIr o"kkZ ty ds dkj.k ck&lt; dh fLFkfr iSnk gks tkrh gS vkSj 'kgj ds fupys {ks=ks esa fLFkfr vkSj Hkh cn~rj gks tkrh gSA'kgj ds fupys {ks=ks esa yEcs le; rd ikuh Hkjko o Bgjko ds dkj.k tku&amp;eky dk uqdlku Hkh gksrk gSA bl izdkj 'kgjh {ks=ks esas o"kkZ ty dk leqfpr mi;ksx ugh gksrk gS] ftlls tgka ,d vksj ty L=ksrksa dk tyLrj uhps fxjrk tk jgk gS ogha nwljh vksj o"kkZ  ty ds teko  ls ck&lt;  tSlh fLFkfr;ksa  dk lkeuk djuk iMrk gSA   mijksDr ifjfLFkfr;ksa ls fuiVus ds fy;s uxjh; {ks=ksa esa eq[;ea=h ty LokoyEcu vfHk;ku izkjEHk fd;k x;k A bl vfHk;ku dh Mh-ih-vkj cukdj tek djk nh xbZ gSA eq[;ea=h ty LokoyEcu vfHk;ku ds rgr fd;s tkus okys dk;ksaZ dh fufonk yxk nh xbZ gS o fuekZ.k dk;kZns’k tkjh dj dk;Z izkjEHk dj fn;s x;s gSA</vt:lpstr>
      <vt:lpstr>Slide 4</vt:lpstr>
      <vt:lpstr>Slide 5</vt:lpstr>
      <vt:lpstr>uxj ij"kn vyoj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COUNCIL ALWAR</dc:title>
  <dc:creator>Lenovo</dc:creator>
  <cp:lastModifiedBy>yashyashvi</cp:lastModifiedBy>
  <cp:revision>655</cp:revision>
  <dcterms:created xsi:type="dcterms:W3CDTF">2006-08-16T00:00:00Z</dcterms:created>
  <dcterms:modified xsi:type="dcterms:W3CDTF">2017-03-30T05:39:50Z</dcterms:modified>
</cp:coreProperties>
</file>