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1152" y="3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57"/>
          <c:y val="0.17194141955659936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50448000"/>
        <c:axId val="150449536"/>
      </c:barChart>
      <c:catAx>
        <c:axId val="150448000"/>
        <c:scaling>
          <c:orientation val="minMax"/>
        </c:scaling>
        <c:delete val="1"/>
        <c:axPos val="b"/>
        <c:majorTickMark val="none"/>
        <c:tickLblPos val="nextTo"/>
        <c:crossAx val="150449536"/>
        <c:crosses val="autoZero"/>
        <c:auto val="1"/>
        <c:lblAlgn val="ctr"/>
        <c:lblOffset val="100"/>
      </c:catAx>
      <c:valAx>
        <c:axId val="15044953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50448000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5/31/2018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lat; '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2999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MAY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5791200" cy="304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3774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2885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2885 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2318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Mcy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vyx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fudk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x,A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24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50 </a:t>
            </a:r>
            <a:r>
              <a:rPr lang="en-US" sz="6400" dirty="0" err="1" smtClean="0">
                <a:latin typeface="DevLys 010" pitchFamily="2" charset="0"/>
              </a:rPr>
              <a:t>okMksZ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O;fDr;ksa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cukusa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miyC</a:t>
            </a:r>
            <a:r>
              <a:rPr lang="en-US" sz="6400" dirty="0" smtClean="0">
                <a:latin typeface="DevLys 010" pitchFamily="2" charset="0"/>
              </a:rPr>
              <a:t>/k ugh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mu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okMZ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djok;k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1752600" cy="1676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 descr="C:\Users\hp\Desktop\WebBanners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7690565"/>
            <a:ext cx="5943600" cy="1377235"/>
          </a:xfrm>
          <a:prstGeom prst="rect">
            <a:avLst/>
          </a:prstGeom>
          <a:noFill/>
        </p:spPr>
      </p:pic>
      <p:pic>
        <p:nvPicPr>
          <p:cNvPr id="1028" name="Picture 4" descr="C:\Users\hp\Desktop\image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57200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8487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2480608"/>
            <a:ext cx="5562600" cy="2169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fnlEcj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1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smtClean="0">
                <a:latin typeface="DevLys 010" pitchFamily="2" charset="0"/>
              </a:rPr>
              <a:t> u0 2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21 </a:t>
            </a:r>
            <a:r>
              <a:rPr lang="en-US" sz="1500" dirty="0" err="1" smtClean="0">
                <a:latin typeface="DevLys 010" pitchFamily="2" charset="0"/>
              </a:rPr>
              <a:t>ebZ</a:t>
            </a:r>
            <a:r>
              <a:rPr lang="en-US" sz="1500" dirty="0" smtClean="0">
                <a:latin typeface="DevLys 010" pitchFamily="2" charset="0"/>
              </a:rPr>
              <a:t> 2018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23 </a:t>
            </a:r>
            <a:r>
              <a:rPr lang="en-US" sz="1500" dirty="0" err="1" smtClean="0">
                <a:latin typeface="DevLys 010" pitchFamily="2" charset="0"/>
              </a:rPr>
              <a:t>ebZ</a:t>
            </a:r>
            <a:r>
              <a:rPr lang="en-US" sz="1500" dirty="0" smtClean="0">
                <a:latin typeface="DevLys 010" pitchFamily="2" charset="0"/>
              </a:rPr>
              <a:t> 2018 rd </a:t>
            </a:r>
            <a:r>
              <a:rPr lang="en-US" sz="1500" dirty="0" err="1" smtClean="0">
                <a:latin typeface="DevLys 010" pitchFamily="2" charset="0"/>
              </a:rPr>
              <a:t>ekyoh</a:t>
            </a:r>
            <a:r>
              <a:rPr lang="en-US" sz="1500" dirty="0" smtClean="0">
                <a:latin typeface="DevLys 010" pitchFamily="2" charset="0"/>
              </a:rPr>
              <a:t>;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]’</a:t>
            </a:r>
            <a:r>
              <a:rPr lang="en-US" sz="1500" dirty="0" err="1" smtClean="0">
                <a:latin typeface="DevLys 010" pitchFamily="2" charset="0"/>
              </a:rPr>
              <a:t>kkafr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dqt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dSai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dSai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nkSjku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lacf</a:t>
            </a:r>
            <a:r>
              <a:rPr lang="en-US" sz="1500" dirty="0" smtClean="0">
                <a:latin typeface="DevLys 010" pitchFamily="2" charset="0"/>
              </a:rPr>
              <a:t>/</a:t>
            </a:r>
            <a:r>
              <a:rPr lang="en-US" sz="1500" dirty="0" err="1" smtClean="0">
                <a:latin typeface="DevLys 010" pitchFamily="2" charset="0"/>
              </a:rPr>
              <a:t>kr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koyh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tqMh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leL;ks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fujkdju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 A 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0800"/>
            <a:ext cx="5791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1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11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5670</TotalTime>
  <Words>1006</Words>
  <Application>Microsoft Office PowerPoint</Application>
  <PresentationFormat>On-screen Show (4:3)</PresentationFormat>
  <Paragraphs>82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932</cp:revision>
  <dcterms:created xsi:type="dcterms:W3CDTF">2006-08-16T00:00:00Z</dcterms:created>
  <dcterms:modified xsi:type="dcterms:W3CDTF">2018-05-31T09:27:01Z</dcterms:modified>
</cp:coreProperties>
</file>