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300" y="27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76"/>
          <c:y val="0.17194141955659958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49667200"/>
        <c:axId val="149677184"/>
      </c:barChart>
      <c:catAx>
        <c:axId val="149667200"/>
        <c:scaling>
          <c:orientation val="minMax"/>
        </c:scaling>
        <c:delete val="1"/>
        <c:axPos val="b"/>
        <c:majorTickMark val="none"/>
        <c:tickLblPos val="nextTo"/>
        <c:crossAx val="149677184"/>
        <c:crosses val="autoZero"/>
        <c:auto val="1"/>
        <c:lblAlgn val="ctr"/>
        <c:lblOffset val="100"/>
      </c:catAx>
      <c:valAx>
        <c:axId val="14967718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49667200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jke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fd’kksj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eh.kk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3779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SEPTEMBER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5791200" cy="35052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3786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2891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2891 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2364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Mcy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vyx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fudk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x,A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24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50 </a:t>
            </a:r>
            <a:r>
              <a:rPr lang="en-US" sz="6400" dirty="0" err="1" smtClean="0">
                <a:latin typeface="DevLys 010" pitchFamily="2" charset="0"/>
              </a:rPr>
              <a:t>okMksZ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O;fDr;ksa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cukusa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miyC</a:t>
            </a:r>
            <a:r>
              <a:rPr lang="en-US" sz="6400" dirty="0" smtClean="0">
                <a:latin typeface="DevLys 010" pitchFamily="2" charset="0"/>
              </a:rPr>
              <a:t>/k ugh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mu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okMZ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djok;k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us </a:t>
            </a:r>
            <a:r>
              <a:rPr lang="en-US" sz="6400" dirty="0" err="1" smtClean="0">
                <a:latin typeface="DevLys 010" pitchFamily="2" charset="0"/>
              </a:rPr>
              <a:t>Lo;a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cuk;k</a:t>
            </a:r>
            <a:r>
              <a:rPr lang="en-US" sz="6400" dirty="0" smtClean="0">
                <a:latin typeface="DevLys 010" pitchFamily="2" charset="0"/>
              </a:rPr>
              <a:t> 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mudks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fd’r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1752600" cy="1676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 descr="C:\Users\hp\Desktop\WebBanners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7690565"/>
            <a:ext cx="5943600" cy="1377235"/>
          </a:xfrm>
          <a:prstGeom prst="rect">
            <a:avLst/>
          </a:prstGeom>
          <a:noFill/>
        </p:spPr>
      </p:pic>
      <p:pic>
        <p:nvPicPr>
          <p:cNvPr id="1028" name="Picture 4" descr="C:\Users\hp\Desktop\image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57200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61441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962400"/>
            <a:ext cx="5562600" cy="1708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flrEcj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Ldheksa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&amp;?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7606605"/>
            <a:ext cx="5181600" cy="1384995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sz="1400" dirty="0" err="1" smtClean="0">
                <a:latin typeface="DevLys 010" pitchFamily="2" charset="0"/>
              </a:rPr>
              <a:t>uxj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ifj"kn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Hkkek’kkg</a:t>
            </a:r>
            <a:r>
              <a:rPr lang="en-US" sz="1400" dirty="0" smtClean="0">
                <a:latin typeface="DevLys 010" pitchFamily="2" charset="0"/>
              </a:rPr>
              <a:t> ;</a:t>
            </a:r>
            <a:r>
              <a:rPr lang="en-US" sz="1400" dirty="0" err="1" smtClean="0">
                <a:latin typeface="DevLys 010" pitchFamily="2" charset="0"/>
              </a:rPr>
              <a:t>kstukUrxZr</a:t>
            </a:r>
            <a:r>
              <a:rPr lang="en-US" sz="1400" dirty="0" smtClean="0">
                <a:latin typeface="DevLys 010" pitchFamily="2" charset="0"/>
              </a:rPr>
              <a:t> 11&amp;02&amp;2016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,</a:t>
            </a:r>
            <a:r>
              <a:rPr lang="en-US" sz="1400" dirty="0" err="1" smtClean="0">
                <a:latin typeface="DevLys 010" pitchFamily="2" charset="0"/>
              </a:rPr>
              <a:t>oa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orZeku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gsrq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dk;kZy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nLrkost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izkIr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40]748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dkMksZa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30206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jk"Vªh</a:t>
            </a:r>
            <a:r>
              <a:rPr lang="en-US" sz="1400" dirty="0" smtClean="0">
                <a:latin typeface="DevLys 010" pitchFamily="2" charset="0"/>
              </a:rPr>
              <a:t>; [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|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p;fur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7295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66800" y="2617113"/>
            <a:ext cx="54864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&amp;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vUrZxr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djk;s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vEcsMdj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]’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e’kku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</a:t>
            </a:r>
            <a:r>
              <a:rPr lang="en-US" sz="2000" dirty="0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’</a:t>
            </a:r>
            <a:r>
              <a:rPr lang="en-US" sz="2000" dirty="0" err="1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kkS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pky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;]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vkj;wvkbZih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lMdks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6277"/>
            <a:ext cx="5791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1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18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5830</TotalTime>
  <Words>1002</Words>
  <Application>Microsoft Office PowerPoint</Application>
  <PresentationFormat>On-screen Show (4:3)</PresentationFormat>
  <Paragraphs>83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956</cp:revision>
  <dcterms:created xsi:type="dcterms:W3CDTF">2006-08-16T00:00:00Z</dcterms:created>
  <dcterms:modified xsi:type="dcterms:W3CDTF">2018-10-03T04:31:50Z</dcterms:modified>
</cp:coreProperties>
</file>