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7" r:id="rId2"/>
    <p:sldId id="275" r:id="rId3"/>
    <p:sldId id="285" r:id="rId4"/>
    <p:sldId id="276" r:id="rId5"/>
    <p:sldId id="279" r:id="rId6"/>
    <p:sldId id="269" r:id="rId7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83" autoAdjust="0"/>
    <p:restoredTop sz="92473" autoAdjust="0"/>
  </p:normalViewPr>
  <p:slideViewPr>
    <p:cSldViewPr>
      <p:cViewPr>
        <p:scale>
          <a:sx n="100" d="100"/>
          <a:sy n="100" d="100"/>
        </p:scale>
        <p:origin x="-300" y="13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>
        <c:manualLayout>
          <c:layoutTarget val="inner"/>
          <c:xMode val="edge"/>
          <c:yMode val="edge"/>
          <c:x val="0.15495878156075674"/>
          <c:y val="0.17194141955659953"/>
          <c:w val="0.59088037410816663"/>
          <c:h val="0.36056905120902438"/>
        </c:manualLayout>
      </c:layout>
      <c:barChart>
        <c:barDir val="col"/>
        <c:grouping val="clustered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3">
                  <c:v>4.4000000000000004</c:v>
                </c:pt>
                <c:pt idx="4">
                  <c:v>1.8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axId val="144484608"/>
        <c:axId val="144490496"/>
      </c:barChart>
      <c:catAx>
        <c:axId val="144484608"/>
        <c:scaling>
          <c:orientation val="minMax"/>
        </c:scaling>
        <c:delete val="1"/>
        <c:axPos val="b"/>
        <c:majorTickMark val="none"/>
        <c:tickLblPos val="nextTo"/>
        <c:crossAx val="144490496"/>
        <c:crosses val="autoZero"/>
        <c:auto val="1"/>
        <c:lblAlgn val="ctr"/>
        <c:lblOffset val="100"/>
      </c:catAx>
      <c:valAx>
        <c:axId val="144490496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14448460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A1148-2D5C-4816-9064-C94FE54A8125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53E8A-BC90-4153-BFAA-1864B8F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8/28/2018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8/28/2018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3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6"/>
            <a:ext cx="2209800" cy="91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jke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fd’kksj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eh.kk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2037789" y="5619690"/>
            <a:ext cx="34017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AUGUST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-2018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076700" y="1790701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9906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62600" y="1828801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6800" y="25908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yashyashvi\Desktop\rajasthan-attractions -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620001"/>
            <a:ext cx="5334000" cy="141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9400"/>
            <a:ext cx="5791200" cy="3048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LoPN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Hkkjr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fe'ku</a:t>
            </a:r>
            <a:r>
              <a:rPr lang="en-US" sz="6400" dirty="0" smtClean="0">
                <a:latin typeface="DevLys 010" pitchFamily="2" charset="0"/>
              </a:rPr>
              <a:t> %&amp;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Hkkjr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fe’ku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O;fDrxr</a:t>
            </a:r>
            <a:r>
              <a:rPr lang="en-US" sz="6400" dirty="0" smtClean="0">
                <a:latin typeface="DevLys 010" pitchFamily="2" charset="0"/>
              </a:rPr>
              <a:t> ’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kVd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vc</a:t>
            </a:r>
            <a:r>
              <a:rPr lang="en-US" sz="6400" dirty="0" smtClean="0">
                <a:latin typeface="DevLys 010" pitchFamily="2" charset="0"/>
              </a:rPr>
              <a:t> rd </a:t>
            </a:r>
            <a:r>
              <a:rPr lang="en-US" sz="6400" dirty="0" err="1" smtClean="0">
                <a:latin typeface="DevLys 010" pitchFamily="2" charset="0"/>
              </a:rPr>
              <a:t>dqy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  <a:ea typeface="Times New Roman"/>
                <a:cs typeface="Times New Roman"/>
              </a:rPr>
              <a:t>3786 </a:t>
            </a:r>
            <a:r>
              <a:rPr lang="en-US" sz="6400" dirty="0" err="1" smtClean="0">
                <a:latin typeface="DevLys 010" pitchFamily="2" charset="0"/>
              </a:rPr>
              <a:t>vkosnu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vkWuykbu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smtClean="0">
                <a:latin typeface="DevLys 010" pitchFamily="2" charset="0"/>
              </a:rPr>
              <a:t>2891 </a:t>
            </a:r>
            <a:r>
              <a:rPr lang="en-US" sz="6400" dirty="0" err="1" smtClean="0">
                <a:latin typeface="DevLys 010" pitchFamily="2" charset="0"/>
              </a:rPr>
              <a:t>osfjQkbM-,oa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2891 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smtClean="0">
                <a:latin typeface="DevLys 010" pitchFamily="2" charset="0"/>
              </a:rPr>
              <a:t>,</a:t>
            </a:r>
            <a:r>
              <a:rPr lang="en-US" sz="6400" dirty="0" err="1" smtClean="0">
                <a:latin typeface="DevLys 010" pitchFamily="2" charset="0"/>
              </a:rPr>
              <a:t>izwo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uxj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ifj"kn</a:t>
            </a:r>
            <a:r>
              <a:rPr lang="en-US" sz="6400" dirty="0" smtClean="0">
                <a:latin typeface="DevLys 010" pitchFamily="2" charset="0"/>
              </a:rPr>
              <a:t>~ {</a:t>
            </a:r>
            <a:r>
              <a:rPr lang="en-US" sz="6400" dirty="0" err="1" smtClean="0">
                <a:latin typeface="DevLys 010" pitchFamily="2" charset="0"/>
              </a:rPr>
              <a:t>ks</a:t>
            </a:r>
            <a:r>
              <a:rPr lang="en-US" sz="6400" dirty="0" smtClean="0">
                <a:latin typeface="DevLys 010" pitchFamily="2" charset="0"/>
              </a:rPr>
              <a:t>= </a:t>
            </a:r>
            <a:r>
              <a:rPr lang="en-US" sz="6400" dirty="0" err="1" smtClean="0">
                <a:latin typeface="DevLys 010" pitchFamily="2" charset="0"/>
              </a:rPr>
              <a:t>es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2364 </a:t>
            </a:r>
            <a:r>
              <a:rPr lang="en-US" sz="6400" dirty="0" smtClean="0">
                <a:latin typeface="DevLys 010" pitchFamily="2" charset="0"/>
              </a:rPr>
              <a:t>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fufeZr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x,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ftuesa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dqN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QkeksZ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fujLr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dqN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QkeZ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Mcy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dkj.k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dqN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QkeZ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vyx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fudk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dkj.k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fujlr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x,A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nks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fn;k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cl</a:t>
            </a:r>
            <a:r>
              <a:rPr lang="en-US" sz="6400" dirty="0" smtClean="0">
                <a:latin typeface="DevLys 010" pitchFamily="2" charset="0"/>
              </a:rPr>
              <a:t> LVS.M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lkoZtfud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]o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ikfyFkhu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le&gt;</a:t>
            </a:r>
            <a:r>
              <a:rPr lang="en-US" sz="6400" dirty="0" err="1" smtClean="0">
                <a:latin typeface="DevLys 010" pitchFamily="2" charset="0"/>
              </a:rPr>
              <a:t>kus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kgj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lQkbZ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O;oLFkk</a:t>
            </a:r>
            <a:r>
              <a:rPr lang="en-US" sz="6400" dirty="0" smtClean="0">
                <a:latin typeface="DevLys 010" pitchFamily="2" charset="0"/>
              </a:rPr>
              <a:t> 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dwMk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24 </a:t>
            </a:r>
            <a:r>
              <a:rPr lang="en-US" sz="6400" dirty="0" err="1" smtClean="0">
                <a:latin typeface="DevLys 010" pitchFamily="2" charset="0"/>
              </a:rPr>
              <a:t>vkVks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fVijksa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50 </a:t>
            </a:r>
            <a:r>
              <a:rPr lang="en-US" sz="6400" dirty="0" err="1" smtClean="0">
                <a:latin typeface="DevLys 010" pitchFamily="2" charset="0"/>
              </a:rPr>
              <a:t>okMksZ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jgk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ftu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O;fDr;ksa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cukusa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miyC</a:t>
            </a:r>
            <a:r>
              <a:rPr lang="en-US" sz="6400" dirty="0" smtClean="0">
                <a:latin typeface="DevLys 010" pitchFamily="2" charset="0"/>
              </a:rPr>
              <a:t>/k ugh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 mu ?</a:t>
            </a:r>
            <a:r>
              <a:rPr lang="en-US" sz="6400" dirty="0" err="1" smtClean="0">
                <a:latin typeface="DevLys 010" pitchFamily="2" charset="0"/>
              </a:rPr>
              <a:t>kjksa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okMZ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djok;k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endParaRPr lang="en-US" sz="6400" dirty="0" smtClean="0">
              <a:latin typeface="DevLys 010" pitchFamily="2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6400" dirty="0" smtClean="0">
              <a:latin typeface="DevLys 010" pitchFamily="2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6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9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1265" name="Picture 1" descr="C:\Users\yashyashvi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33400"/>
            <a:ext cx="1752600" cy="1676400"/>
          </a:xfrm>
          <a:prstGeom prst="rect">
            <a:avLst/>
          </a:prstGeom>
          <a:noFill/>
        </p:spPr>
      </p:pic>
      <p:graphicFrame>
        <p:nvGraphicFramePr>
          <p:cNvPr id="12" name="Chart 11"/>
          <p:cNvGraphicFramePr/>
          <p:nvPr/>
        </p:nvGraphicFramePr>
        <p:xfrm flipH="1">
          <a:off x="8153400" y="6324600"/>
          <a:ext cx="45719" cy="60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7" name="Picture 3" descr="C:\Users\hp\Desktop\WebBanners-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7690565"/>
            <a:ext cx="5943600" cy="1377235"/>
          </a:xfrm>
          <a:prstGeom prst="rect">
            <a:avLst/>
          </a:prstGeom>
          <a:noFill/>
        </p:spPr>
      </p:pic>
      <p:pic>
        <p:nvPicPr>
          <p:cNvPr id="1028" name="Picture 4" descr="C:\Users\hp\Desktop\images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457200"/>
            <a:ext cx="2867025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3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1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76200"/>
            <a:ext cx="5486400" cy="233910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DevLys 010" pitchFamily="2" charset="0"/>
              </a:rPr>
              <a:t>ve`r</a:t>
            </a:r>
            <a:r>
              <a:rPr lang="en-US" sz="1600" b="1" dirty="0" smtClean="0">
                <a:latin typeface="DevLys 010" pitchFamily="2" charset="0"/>
              </a:rPr>
              <a:t>%&amp;  </a:t>
            </a:r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endParaRPr lang="en-US" sz="1600" dirty="0" smtClean="0">
              <a:latin typeface="DevLys 010" pitchFamily="2" charset="0"/>
            </a:endParaRPr>
          </a:p>
          <a:p>
            <a:r>
              <a:rPr lang="en-US" sz="1600" dirty="0" smtClean="0">
                <a:latin typeface="DevLys 010" pitchFamily="2" charset="0"/>
              </a:rPr>
              <a:t>17609-00 </a:t>
            </a:r>
            <a:r>
              <a:rPr lang="en-US" sz="1600" dirty="0" err="1" smtClean="0">
                <a:latin typeface="DevLys 010" pitchFamily="2" charset="0"/>
              </a:rPr>
              <a:t>yk</a:t>
            </a:r>
            <a:r>
              <a:rPr lang="en-US" sz="1600" dirty="0" smtClean="0">
                <a:latin typeface="DevLys 010" pitchFamily="2" charset="0"/>
              </a:rPr>
              <a:t>[k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tykiwfrZ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tu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LokLF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vfHk;kaf</a:t>
            </a:r>
            <a:r>
              <a:rPr lang="en-US" sz="1600" dirty="0" smtClean="0">
                <a:latin typeface="DevLys 010" pitchFamily="2" charset="0"/>
              </a:rPr>
              <a:t>=dh </a:t>
            </a:r>
            <a:r>
              <a:rPr lang="en-US" sz="1600" dirty="0" err="1" smtClean="0">
                <a:latin typeface="DevLys 010" pitchFamily="2" charset="0"/>
              </a:rPr>
              <a:t>foHkkx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lhojst</a:t>
            </a:r>
            <a:r>
              <a:rPr lang="en-US" sz="1600" dirty="0" smtClean="0">
                <a:latin typeface="DevLys 010" pitchFamily="2" charset="0"/>
              </a:rPr>
              <a:t> ,.M </a:t>
            </a:r>
            <a:r>
              <a:rPr lang="en-US" sz="1600" dirty="0" err="1" smtClean="0">
                <a:latin typeface="DevLys 010" pitchFamily="2" charset="0"/>
              </a:rPr>
              <a:t>lSIVst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uxj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fodkl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U;kl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izxfr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gfjr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LFky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vkSj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ikdZ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mDr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dh </a:t>
            </a:r>
            <a:r>
              <a:rPr lang="en-US" sz="1600" dirty="0" err="1" smtClean="0">
                <a:latin typeface="DevLys 010" pitchFamily="2" charset="0"/>
              </a:rPr>
              <a:t>Mhihvkj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cukbZ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200" dirty="0" smtClean="0">
                <a:latin typeface="Times"/>
              </a:rPr>
              <a:t>RUDSICO</a:t>
            </a:r>
            <a:r>
              <a:rPr lang="en-US" sz="1400" dirty="0" smtClean="0">
                <a:latin typeface="Times"/>
              </a:rPr>
              <a:t> </a:t>
            </a:r>
            <a:r>
              <a:rPr lang="en-US" sz="1200" dirty="0" smtClean="0">
                <a:latin typeface="Times"/>
              </a:rPr>
              <a:t>JAIPUR </a:t>
            </a:r>
            <a:r>
              <a:rPr lang="en-US" sz="1600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izLrqr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nh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xbZ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Lohd`fr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i’pkr</a:t>
            </a:r>
            <a:r>
              <a:rPr lang="en-US" sz="1600" dirty="0" smtClean="0">
                <a:latin typeface="DevLys 010" pitchFamily="2" charset="0"/>
              </a:rPr>
              <a:t>~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izxfr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</a:p>
          <a:p>
            <a:pPr algn="just"/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6144161"/>
            <a:ext cx="5486400" cy="132343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lEidZ@lh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,e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gSYi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</a:rPr>
              <a:t>'</a:t>
            </a:r>
            <a:r>
              <a:rPr lang="en-US" sz="1600" dirty="0" err="1" smtClean="0">
                <a:latin typeface="DevLys 010" pitchFamily="2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vf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/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kdkfj;ksa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sz="1600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3962400"/>
            <a:ext cx="5562600" cy="1708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500" b="1" dirty="0" err="1" smtClean="0">
                <a:latin typeface="DevLys 010" pitchFamily="2" charset="0"/>
              </a:rPr>
              <a:t>lhojst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f’kfoj</a:t>
            </a:r>
            <a:r>
              <a:rPr lang="en-US" sz="1500" dirty="0" smtClean="0">
                <a:latin typeface="DevLys 010" pitchFamily="2" charset="0"/>
              </a:rPr>
              <a:t> %&amp;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dh 19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orZeku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19 </a:t>
            </a:r>
            <a:r>
              <a:rPr lang="en-US" sz="1500" dirty="0" err="1" smtClean="0">
                <a:latin typeface="DevLys 010" pitchFamily="2" charset="0"/>
              </a:rPr>
              <a:t>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14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ckn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ifj"kn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{</a:t>
            </a:r>
            <a:r>
              <a:rPr lang="en-US" sz="1500" dirty="0" err="1" smtClean="0">
                <a:latin typeface="DevLys 010" pitchFamily="2" charset="0"/>
              </a:rPr>
              <a:t>ks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okj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f’kfojks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ftles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vxLr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ekg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rd  </a:t>
            </a:r>
            <a:r>
              <a:rPr lang="en-US" sz="1500" dirty="0" err="1" smtClean="0">
                <a:latin typeface="DevLys 010" pitchFamily="2" charset="0"/>
              </a:rPr>
              <a:t>dqy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2558 </a:t>
            </a:r>
            <a:r>
              <a:rPr lang="en-US" sz="1500" dirty="0" err="1" smtClean="0">
                <a:latin typeface="DevLys 010" pitchFamily="2" charset="0"/>
              </a:rPr>
              <a:t>vkosnu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izkIr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gq,s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2776 </a:t>
            </a:r>
            <a:r>
              <a:rPr lang="en-US" sz="1500" dirty="0" smtClean="0">
                <a:latin typeface="DevLys 010" pitchFamily="2" charset="0"/>
              </a:rPr>
              <a:t>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fQthdt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rFkk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ugh </a:t>
            </a:r>
            <a:r>
              <a:rPr lang="en-US" sz="1500" dirty="0" err="1" smtClean="0">
                <a:latin typeface="DevLys 010" pitchFamily="2" charset="0"/>
              </a:rPr>
              <a:t>ysus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okys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yksxks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uksfVl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lhojst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dk;Z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izxfr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vkSj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laosnd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Ldheksa</a:t>
            </a:r>
            <a:r>
              <a:rPr lang="en-US" sz="1500" dirty="0" smtClean="0">
                <a:latin typeface="DevLys 010" pitchFamily="2" charset="0"/>
              </a:rPr>
              <a:t> ?</a:t>
            </a:r>
            <a:r>
              <a:rPr lang="en-US" sz="1500" dirty="0" err="1" smtClean="0">
                <a:latin typeface="DevLys 010" pitchFamily="2" charset="0"/>
              </a:rPr>
              <a:t>kj</a:t>
            </a:r>
            <a:r>
              <a:rPr lang="en-US" sz="1500" dirty="0" smtClean="0">
                <a:latin typeface="DevLys 010" pitchFamily="2" charset="0"/>
              </a:rPr>
              <a:t>&amp;?</a:t>
            </a:r>
            <a:r>
              <a:rPr lang="en-US" sz="1500" dirty="0" err="1" smtClean="0">
                <a:latin typeface="DevLys 010" pitchFamily="2" charset="0"/>
              </a:rPr>
              <a:t>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endParaRPr lang="en-IN" sz="1500" dirty="0">
              <a:latin typeface="DevLys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5400" y="7606605"/>
            <a:ext cx="5181600" cy="1384995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400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sz="1400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sz="1400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sz="1400" dirty="0" err="1" smtClean="0">
                <a:latin typeface="DevLys 010" pitchFamily="2" charset="0"/>
              </a:rPr>
              <a:t>uxj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ifj"kn</a:t>
            </a:r>
            <a:r>
              <a:rPr lang="en-US" sz="1400" dirty="0" smtClean="0">
                <a:latin typeface="DevLys 010" pitchFamily="2" charset="0"/>
              </a:rPr>
              <a:t> }</a:t>
            </a:r>
            <a:r>
              <a:rPr lang="en-US" sz="1400" dirty="0" err="1" smtClean="0">
                <a:latin typeface="DevLys 010" pitchFamily="2" charset="0"/>
              </a:rPr>
              <a:t>kjk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Hkkek’kkg</a:t>
            </a:r>
            <a:r>
              <a:rPr lang="en-US" sz="1400" dirty="0" smtClean="0">
                <a:latin typeface="DevLys 010" pitchFamily="2" charset="0"/>
              </a:rPr>
              <a:t> ;</a:t>
            </a:r>
            <a:r>
              <a:rPr lang="en-US" sz="1400" dirty="0" err="1" smtClean="0">
                <a:latin typeface="DevLys 010" pitchFamily="2" charset="0"/>
              </a:rPr>
              <a:t>kstukUrxZr</a:t>
            </a:r>
            <a:r>
              <a:rPr lang="en-US" sz="1400" dirty="0" smtClean="0">
                <a:latin typeface="DevLys 010" pitchFamily="2" charset="0"/>
              </a:rPr>
              <a:t> 11&amp;02&amp;2016 </a:t>
            </a:r>
            <a:r>
              <a:rPr lang="en-US" sz="1400" dirty="0" err="1" smtClean="0">
                <a:latin typeface="DevLys 010" pitchFamily="2" charset="0"/>
              </a:rPr>
              <a:t>ls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lkekftd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lqj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isa’ku</a:t>
            </a:r>
            <a:r>
              <a:rPr lang="en-US" sz="1400" dirty="0" smtClean="0">
                <a:latin typeface="DevLys 010" pitchFamily="2" charset="0"/>
              </a:rPr>
              <a:t> ,</a:t>
            </a:r>
            <a:r>
              <a:rPr lang="en-US" sz="1400" dirty="0" err="1" smtClean="0">
                <a:latin typeface="DevLys 010" pitchFamily="2" charset="0"/>
              </a:rPr>
              <a:t>oa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jk’ku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dkMZ</a:t>
            </a:r>
            <a:r>
              <a:rPr lang="en-US" sz="1400" dirty="0" smtClean="0">
                <a:latin typeface="DevLys 010" pitchFamily="2" charset="0"/>
              </a:rPr>
              <a:t> dh </a:t>
            </a:r>
            <a:r>
              <a:rPr lang="en-US" sz="1400" dirty="0" err="1" smtClean="0">
                <a:latin typeface="DevLys 010" pitchFamily="2" charset="0"/>
              </a:rPr>
              <a:t>lhfMax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jgk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orZeku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lhfMax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gsrq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dk;kZy</a:t>
            </a:r>
            <a:r>
              <a:rPr lang="en-US" sz="1400" dirty="0" smtClean="0">
                <a:latin typeface="DevLys 010" pitchFamily="2" charset="0"/>
              </a:rPr>
              <a:t>;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ykHkkfFkZ;ksa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nLrkost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izkIr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jgs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vc</a:t>
            </a:r>
            <a:r>
              <a:rPr lang="en-US" sz="1400" dirty="0" smtClean="0">
                <a:latin typeface="DevLys 010" pitchFamily="2" charset="0"/>
              </a:rPr>
              <a:t> rd 40]748 </a:t>
            </a:r>
            <a:r>
              <a:rPr lang="en-US" sz="1400" dirty="0" err="1" smtClean="0">
                <a:latin typeface="DevLys 010" pitchFamily="2" charset="0"/>
              </a:rPr>
              <a:t>jk’ku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dkMksZa</a:t>
            </a:r>
            <a:r>
              <a:rPr lang="en-US" sz="1400" dirty="0" smtClean="0">
                <a:latin typeface="DevLys 010" pitchFamily="2" charset="0"/>
              </a:rPr>
              <a:t> dh </a:t>
            </a:r>
            <a:r>
              <a:rPr lang="en-US" sz="1400" dirty="0" err="1" smtClean="0">
                <a:latin typeface="DevLys 010" pitchFamily="2" charset="0"/>
              </a:rPr>
              <a:t>lhfMax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fd;k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pqdk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ftlesa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ls</a:t>
            </a:r>
            <a:r>
              <a:rPr lang="en-US" sz="1400" dirty="0" smtClean="0">
                <a:latin typeface="DevLys 010" pitchFamily="2" charset="0"/>
              </a:rPr>
              <a:t> 30206 </a:t>
            </a:r>
            <a:r>
              <a:rPr lang="en-US" sz="1400" dirty="0" err="1" smtClean="0">
                <a:latin typeface="DevLys 010" pitchFamily="2" charset="0"/>
              </a:rPr>
              <a:t>jk’ku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dkMZ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jk"Vªh</a:t>
            </a:r>
            <a:r>
              <a:rPr lang="en-US" sz="1400" dirty="0" smtClean="0">
                <a:latin typeface="DevLys 010" pitchFamily="2" charset="0"/>
              </a:rPr>
              <a:t>; [</a:t>
            </a:r>
            <a:r>
              <a:rPr lang="en-US" sz="1400" dirty="0" err="1" smtClean="0">
                <a:latin typeface="DevLys 010" pitchFamily="2" charset="0"/>
              </a:rPr>
              <a:t>kk</a:t>
            </a:r>
            <a:r>
              <a:rPr lang="en-US" sz="1400" dirty="0" smtClean="0">
                <a:latin typeface="DevLys 010" pitchFamily="2" charset="0"/>
              </a:rPr>
              <a:t>| </a:t>
            </a:r>
            <a:r>
              <a:rPr lang="en-US" sz="1400" dirty="0" err="1" smtClean="0">
                <a:latin typeface="DevLys 010" pitchFamily="2" charset="0"/>
              </a:rPr>
              <a:t>lqj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p;fur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lkekftd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lqj</a:t>
            </a:r>
            <a:r>
              <a:rPr lang="en-US" sz="1400" dirty="0" smtClean="0">
                <a:latin typeface="DevLys 010" pitchFamily="2" charset="0"/>
              </a:rPr>
              <a:t>{</a:t>
            </a:r>
            <a:r>
              <a:rPr lang="en-US" sz="1400" dirty="0" err="1" smtClean="0">
                <a:latin typeface="DevLys 010" pitchFamily="2" charset="0"/>
              </a:rPr>
              <a:t>kk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isa’ku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7295 </a:t>
            </a:r>
            <a:r>
              <a:rPr lang="en-US" sz="1400" dirty="0" err="1" smtClean="0">
                <a:latin typeface="DevLys 010" pitchFamily="2" charset="0"/>
              </a:rPr>
              <a:t>ykHkkfFkZ;ksa</a:t>
            </a:r>
            <a:r>
              <a:rPr lang="en-US" sz="1400" dirty="0" smtClean="0">
                <a:latin typeface="DevLys 010" pitchFamily="2" charset="0"/>
              </a:rPr>
              <a:t> dh </a:t>
            </a:r>
            <a:r>
              <a:rPr lang="en-US" sz="1400" dirty="0" err="1" smtClean="0">
                <a:latin typeface="DevLys 010" pitchFamily="2" charset="0"/>
              </a:rPr>
              <a:t>lhfMax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dk;Z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Hkh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vc</a:t>
            </a:r>
            <a:r>
              <a:rPr lang="en-US" sz="1400" dirty="0" smtClean="0">
                <a:latin typeface="DevLys 010" pitchFamily="2" charset="0"/>
              </a:rPr>
              <a:t> rd </a:t>
            </a:r>
            <a:r>
              <a:rPr lang="en-US" sz="1400" dirty="0" err="1" smtClean="0">
                <a:latin typeface="DevLys 010" pitchFamily="2" charset="0"/>
              </a:rPr>
              <a:t>fd;k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tk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pqdk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gSA</a:t>
            </a:r>
            <a:r>
              <a:rPr lang="en-US" sz="1400" dirty="0" smtClean="0">
                <a:latin typeface="DevLys 010" pitchFamily="2" charset="0"/>
              </a:rPr>
              <a:t>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66800" y="2617113"/>
            <a:ext cx="54864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ctV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?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kks"k.kk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&amp;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ctV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?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kks"k.kk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vUrZxr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djk;s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vEcsMdj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]’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e’kku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</a:t>
            </a:r>
            <a:r>
              <a:rPr lang="en-US" sz="2000" dirty="0" smtClean="0">
                <a:solidFill>
                  <a:srgbClr val="FF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’</a:t>
            </a:r>
            <a:r>
              <a:rPr lang="en-US" sz="2000" dirty="0" err="1" smtClean="0">
                <a:solidFill>
                  <a:srgbClr val="FF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kkS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pky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;]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vkj;wvkbZih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lMdks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5791200" cy="4419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izxfrjr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vykok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ifjorZu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mu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iqu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%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1"/>
            <a:ext cx="1943100" cy="19431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6406277"/>
            <a:ext cx="5791200" cy="2585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;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kstuk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mnns~’k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lQy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cukus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gsrq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54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Lohd`fr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x;hA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mDr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1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RTRWHS</a:t>
            </a:r>
            <a:r>
              <a:rPr lang="en-US" sz="12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, </a:t>
            </a:r>
            <a:r>
              <a:rPr lang="en-US" sz="12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Bawaris</a:t>
            </a:r>
            <a:r>
              <a:rPr lang="en-US" sz="12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and </a:t>
            </a:r>
            <a:r>
              <a:rPr lang="en-US" sz="12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Afforestation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le; le;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ikyuk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djrs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gq,s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39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rS;kj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izsf"kr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19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19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11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8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2057400"/>
            <a:ext cx="5638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,y-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ljdkj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lsfoaXl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¼ bZ-bZ-,l-,y-½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bfQfl,alh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lkFk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ekg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vizsy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2015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,y-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loksZVsd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ikWoj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flLVe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vuqlkj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ykbZVkas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ejEer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k&amp;j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kko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o"kksZ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tkosxkA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d`f"k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Hkwfe;ksa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clh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vkoklh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dkWyksfu;ksa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4000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iqjkuh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gqbZ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muds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feykdj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dqy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70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t;iqj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forj.k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fuxe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fy0]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dusD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1676400" cy="1676400"/>
          </a:xfrm>
          <a:prstGeom prst="rect">
            <a:avLst/>
          </a:prstGeom>
          <a:noFill/>
        </p:spPr>
      </p:pic>
      <p:pic>
        <p:nvPicPr>
          <p:cNvPr id="4097" name="Picture 1" descr="C:\Users\yashyashvi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7422202"/>
            <a:ext cx="1824474" cy="1721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1"/>
          </a:xfrm>
          <a:prstGeom prst="rect">
            <a:avLst/>
          </a:prstGeom>
          <a:noFill/>
        </p:spPr>
      </p:pic>
      <p:pic>
        <p:nvPicPr>
          <p:cNvPr id="8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1" y="5486401"/>
            <a:ext cx="5638799" cy="1047751"/>
          </a:xfrm>
          <a:prstGeom prst="rect">
            <a:avLst/>
          </a:prstGeom>
          <a:noFill/>
        </p:spPr>
      </p:pic>
      <p:pic>
        <p:nvPicPr>
          <p:cNvPr id="2050" name="Picture 2" descr="C:\Users\yashyashvi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1981200"/>
            <a:ext cx="3886200" cy="3009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5827</TotalTime>
  <Words>1002</Words>
  <Application>Microsoft Office PowerPoint</Application>
  <PresentationFormat>On-screen Show (4:3)</PresentationFormat>
  <Paragraphs>83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  uxj ifj"kn vyoj</vt:lpstr>
      <vt:lpstr>Slide 2</vt:lpstr>
      <vt:lpstr>uxj ij"kn vyoj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 o dbZ dk;Z iw.kZ Hkh dj fy;s x;s gS] 'ks"k dkksZ dk dk;Z izxfrjr gSA  blds vykok dbZ dk;ksZ dk LFkku ifjorZu fd;k x;k gS] mu dk;ksZ dh iqu% fufonk tkjh djus dk dk;Z izxfr ij gSA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hp</cp:lastModifiedBy>
  <cp:revision>954</cp:revision>
  <dcterms:created xsi:type="dcterms:W3CDTF">2006-08-16T00:00:00Z</dcterms:created>
  <dcterms:modified xsi:type="dcterms:W3CDTF">2018-08-28T07:51:22Z</dcterms:modified>
</cp:coreProperties>
</file>