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sldIdLst>
    <p:sldId id="257" r:id="rId2"/>
    <p:sldId id="275" r:id="rId3"/>
    <p:sldId id="285" r:id="rId4"/>
    <p:sldId id="276" r:id="rId5"/>
    <p:sldId id="279" r:id="rId6"/>
    <p:sldId id="269" r:id="rId7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CCCCFF"/>
    <a:srgbClr val="A50021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583" autoAdjust="0"/>
    <p:restoredTop sz="92473" autoAdjust="0"/>
  </p:normalViewPr>
  <p:slideViewPr>
    <p:cSldViewPr>
      <p:cViewPr>
        <p:scale>
          <a:sx n="100" d="100"/>
          <a:sy n="100" d="100"/>
        </p:scale>
        <p:origin x="-300" y="13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autoTitleDeleted val="1"/>
    <c:plotArea>
      <c:layout>
        <c:manualLayout>
          <c:layoutTarget val="inner"/>
          <c:xMode val="edge"/>
          <c:yMode val="edge"/>
          <c:x val="0.15495878156075674"/>
          <c:y val="0.17194141955659953"/>
          <c:w val="0.59088037410816663"/>
          <c:h val="0.36056905120902438"/>
        </c:manualLayout>
      </c:layout>
      <c:barChart>
        <c:barDir val="col"/>
        <c:grouping val="clustered"/>
        <c:ser>
          <c:idx val="1"/>
          <c:order val="0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Target 3195</c:v>
                </c:pt>
                <c:pt idx="1">
                  <c:v>verified 2776</c:v>
                </c:pt>
                <c:pt idx="2">
                  <c:v>Approved 2750</c:v>
                </c:pt>
                <c:pt idx="3">
                  <c:v>Complete 740</c:v>
                </c:pt>
                <c:pt idx="4">
                  <c:v>incomplete 2495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2.4</c:v>
                </c:pt>
                <c:pt idx="3">
                  <c:v>4.4000000000000004</c:v>
                </c:pt>
                <c:pt idx="4">
                  <c:v>1.8</c:v>
                </c:pt>
              </c:numCache>
            </c:numRef>
          </c:val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Target 3195</c:v>
                </c:pt>
                <c:pt idx="1">
                  <c:v>verified 2776</c:v>
                </c:pt>
                <c:pt idx="2">
                  <c:v>Approved 2750</c:v>
                </c:pt>
                <c:pt idx="3">
                  <c:v>Complete 740</c:v>
                </c:pt>
                <c:pt idx="4">
                  <c:v>incomplete 2495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</c:v>
                </c:pt>
                <c:pt idx="3">
                  <c:v>2</c:v>
                </c:pt>
                <c:pt idx="4">
                  <c:v>3</c:v>
                </c:pt>
              </c:numCache>
            </c:numRef>
          </c:val>
        </c:ser>
        <c:axId val="144484608"/>
        <c:axId val="144490496"/>
      </c:barChart>
      <c:catAx>
        <c:axId val="144484608"/>
        <c:scaling>
          <c:orientation val="minMax"/>
        </c:scaling>
        <c:delete val="1"/>
        <c:axPos val="b"/>
        <c:majorTickMark val="none"/>
        <c:tickLblPos val="nextTo"/>
        <c:crossAx val="144490496"/>
        <c:crosses val="autoZero"/>
        <c:auto val="1"/>
        <c:lblAlgn val="ctr"/>
        <c:lblOffset val="100"/>
      </c:catAx>
      <c:valAx>
        <c:axId val="144490496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extTo"/>
        <c:crossAx val="144484608"/>
        <c:crosses val="autoZero"/>
        <c:crossBetween val="between"/>
      </c:valAx>
      <c:spPr>
        <a:noFill/>
        <a:ln w="25400">
          <a:noFill/>
        </a:ln>
      </c:spPr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A1148-2D5C-4816-9064-C94FE54A8125}" type="datetimeFigureOut">
              <a:rPr lang="en-US" smtClean="0"/>
              <a:pPr/>
              <a:t>8/28/2018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53E8A-BC90-4153-BFAA-1864B8F6C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7100" y="696913"/>
            <a:ext cx="2616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D05691-2DB6-436C-8916-DE26D7773139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 news 1</a:t>
            </a:r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7100" y="696913"/>
            <a:ext cx="2616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0E813-9186-4C29-9975-94C710C5152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41DD2-A447-488F-9C18-8DCF85832061}" type="datetime1">
              <a:rPr lang="en-US" smtClean="0"/>
              <a:pPr/>
              <a:t>8/28/2018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A7E08-75B6-4D69-96C5-2D34C1E21563}" type="datetime1">
              <a:rPr lang="en-US" smtClean="0"/>
              <a:pPr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3500" y="366188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366189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539B3-B347-43F5-A297-348DFAFCF41A}" type="datetime1">
              <a:rPr lang="en-US" smtClean="0"/>
              <a:pPr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C0F18-5114-4BD1-B670-02D82182FD71}" type="datetime1">
              <a:rPr lang="en-US" smtClean="0"/>
              <a:pPr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B40B4-90BD-4709-8AB1-DF87ADFB3966}" type="datetime1">
              <a:rPr lang="en-US" smtClean="0"/>
              <a:pPr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5FC1C-47A2-475D-8764-EBCEE94D0CF0}" type="datetime1">
              <a:rPr lang="en-US" smtClean="0"/>
              <a:pPr/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385D4-1141-4940-A9C6-0C5D1B49D249}" type="datetime1">
              <a:rPr lang="en-US" smtClean="0"/>
              <a:pPr/>
              <a:t>8/28/2018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2A9ED3-50AA-44F2-A65B-FEF43E3AFC38}" type="datetime1">
              <a:rPr lang="en-US" smtClean="0"/>
              <a:pPr/>
              <a:t>8/28/2018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49D6A3-1677-420B-BBC8-ABE0C97629EE}" type="datetime1">
              <a:rPr lang="en-US" smtClean="0"/>
              <a:pPr/>
              <a:t>8/28/2018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" y="2844802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B1E66C-BA96-4EC2-8331-95D51872F6AC}" type="datetime1">
              <a:rPr lang="en-US" smtClean="0"/>
              <a:pPr/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AC752-B70B-416D-88B6-1C2353AA5360}" type="datetime1">
              <a:rPr lang="en-US" smtClean="0"/>
              <a:pPr/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524006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297544" y="1272456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611944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26614" y="28138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37162" y="1406771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59656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DB9F96-BF3A-4C6C-9BDD-A03387A558E4}" type="datetime1">
              <a:rPr lang="en-US" smtClean="0"/>
              <a:pPr/>
              <a:t>8/28/2018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mailto:id-Alwar.Jaipur@gmail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76200"/>
            <a:ext cx="6172200" cy="533400"/>
          </a:xfrm>
          <a:ln>
            <a:solidFill>
              <a:srgbClr val="CCCCFF"/>
            </a:solidFill>
          </a:ln>
        </p:spPr>
        <p:txBody>
          <a:bodyPr>
            <a:normAutofit fontScale="90000"/>
          </a:bodyPr>
          <a:lstStyle/>
          <a:p>
            <a:pPr algn="just"/>
            <a:r>
              <a:rPr lang="en-US" sz="3200" dirty="0" smtClean="0">
                <a:latin typeface="DEV002" pitchFamily="2" charset="0"/>
              </a:rPr>
              <a:t>	</a:t>
            </a:r>
            <a:r>
              <a:rPr lang="en-US" sz="4000" dirty="0" smtClean="0">
                <a:latin typeface="DEV002" pitchFamily="2" charset="0"/>
              </a:rPr>
              <a:t>	</a:t>
            </a:r>
            <a:r>
              <a:rPr lang="en-US" sz="4000" u="sng" dirty="0" err="1" smtClean="0">
                <a:latin typeface="DevLys 010" pitchFamily="2" charset="0"/>
              </a:rPr>
              <a:t>uxj</a:t>
            </a:r>
            <a:r>
              <a:rPr lang="en-US" sz="4000" u="sng" dirty="0" smtClean="0">
                <a:latin typeface="DevLys 010" pitchFamily="2" charset="0"/>
              </a:rPr>
              <a:t> </a:t>
            </a:r>
            <a:r>
              <a:rPr lang="en-US" sz="4000" u="sng" dirty="0" err="1" smtClean="0">
                <a:latin typeface="DevLys 010" pitchFamily="2" charset="0"/>
              </a:rPr>
              <a:t>ifj"kn</a:t>
            </a:r>
            <a:r>
              <a:rPr lang="en-US" sz="4000" u="sng" dirty="0" smtClean="0">
                <a:latin typeface="DevLys 010" pitchFamily="2" charset="0"/>
              </a:rPr>
              <a:t> </a:t>
            </a:r>
            <a:r>
              <a:rPr lang="en-US" sz="4000" u="sng" dirty="0" err="1" smtClean="0">
                <a:latin typeface="DevLys 010" pitchFamily="2" charset="0"/>
              </a:rPr>
              <a:t>vyoj</a:t>
            </a:r>
            <a:endParaRPr lang="en-IN" sz="4000" u="sng" dirty="0">
              <a:latin typeface="DevLys 010" pitchFamily="2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819400" y="533403"/>
            <a:ext cx="1447800" cy="10679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62000" y="2719626"/>
            <a:ext cx="2209800" cy="911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Ekku~uh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;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</a:rPr>
              <a:t>v’kksd</a:t>
            </a:r>
            <a:r>
              <a:rPr lang="en-US" sz="1600" b="1" dirty="0" smtClean="0">
                <a:latin typeface="DevLys 010" pitchFamily="2" charset="0"/>
              </a:rPr>
              <a:t> [</a:t>
            </a:r>
            <a:r>
              <a:rPr lang="en-US" sz="1600" b="1" dirty="0" err="1" smtClean="0">
                <a:latin typeface="DevLys 010" pitchFamily="2" charset="0"/>
              </a:rPr>
              <a:t>kUuk</a:t>
            </a:r>
            <a:endParaRPr lang="en-IN" sz="1600" b="1" dirty="0" smtClean="0">
              <a:latin typeface="DevLys 010" pitchFamily="2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IN" sz="1600" dirty="0" smtClean="0"/>
              <a:t>  </a:t>
            </a:r>
            <a:r>
              <a:rPr lang="en-IN" sz="1600" dirty="0" smtClean="0">
                <a:latin typeface="DEV002" pitchFamily="2" charset="0"/>
              </a:rPr>
              <a:t>      </a:t>
            </a:r>
            <a:r>
              <a:rPr lang="en-IN" sz="1600" dirty="0" err="1" smtClean="0">
                <a:latin typeface="DevLys 010" pitchFamily="2" charset="0"/>
              </a:rPr>
              <a:t>lHkkifr</a:t>
            </a:r>
            <a:endParaRPr lang="en-IN" sz="1600" dirty="0" smtClean="0">
              <a:latin typeface="DevLys 01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419600" y="2743205"/>
            <a:ext cx="220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     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jke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fd’kksj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eh.kk</a:t>
            </a:r>
            <a:endParaRPr lang="en-US" sz="1600" b="1" dirty="0" smtClean="0">
              <a:latin typeface="DevLys 010" pitchFamily="2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    	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vk;qDr</a:t>
            </a:r>
            <a:endParaRPr lang="en-US" sz="1600" dirty="0" smtClean="0">
              <a:latin typeface="DevLys 010" pitchFamily="2" charset="0"/>
              <a:cs typeface="Arial" pitchFamily="34" charset="0"/>
            </a:endParaRPr>
          </a:p>
        </p:txBody>
      </p:sp>
      <p:pic>
        <p:nvPicPr>
          <p:cNvPr id="15" name="Picture 2" descr="C:\Users\user\Desktop\33333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838200"/>
            <a:ext cx="1447800" cy="1828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sp>
        <p:nvSpPr>
          <p:cNvPr id="17" name="Rectangle 16"/>
          <p:cNvSpPr/>
          <p:nvPr/>
        </p:nvSpPr>
        <p:spPr>
          <a:xfrm>
            <a:off x="2037789" y="5619690"/>
            <a:ext cx="34017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E-NEWS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2000" b="1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LETTER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AUGUST</a:t>
            </a:r>
            <a:r>
              <a:rPr lang="en-US" sz="2000" b="1" u="sng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-2018</a:t>
            </a:r>
            <a:endParaRPr lang="en-US" sz="2000" b="1" u="sng" dirty="0" smtClean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5400000" flipH="1" flipV="1">
            <a:off x="4076700" y="1790701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876800" y="990601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5562600" y="1828801"/>
            <a:ext cx="152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876800" y="2590801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yashyashvi\Desktop\rajasthan-attractions - Cop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7620001"/>
            <a:ext cx="5334000" cy="1411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19400"/>
            <a:ext cx="5791200" cy="3048000"/>
          </a:xfrm>
          <a:solidFill>
            <a:schemeClr val="accent1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en-US" sz="9600" b="1" dirty="0" smtClean="0">
                <a:latin typeface="DevLys 010" pitchFamily="2" charset="0"/>
              </a:rPr>
              <a:t>	</a:t>
            </a:r>
            <a:r>
              <a:rPr lang="en-US" sz="5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LoPN</a:t>
            </a:r>
            <a:r>
              <a:rPr lang="en-US" sz="6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Hkkjr</a:t>
            </a:r>
            <a:r>
              <a:rPr lang="en-US" sz="6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fe'ku</a:t>
            </a:r>
            <a:r>
              <a:rPr lang="en-US" sz="6400" dirty="0" smtClean="0">
                <a:latin typeface="DevLys 010" pitchFamily="2" charset="0"/>
              </a:rPr>
              <a:t> %&amp; </a:t>
            </a:r>
            <a:r>
              <a:rPr lang="en-US" sz="6400" dirty="0" err="1" smtClean="0">
                <a:latin typeface="DevLys 010" pitchFamily="2" charset="0"/>
              </a:rPr>
              <a:t>LoPN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Hkkjr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fe’ku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O;fDrxr</a:t>
            </a:r>
            <a:r>
              <a:rPr lang="en-US" sz="6400" dirty="0" smtClean="0">
                <a:latin typeface="DevLys 010" pitchFamily="2" charset="0"/>
              </a:rPr>
              <a:t> ’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kVd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vc</a:t>
            </a:r>
            <a:r>
              <a:rPr lang="en-US" sz="6400" dirty="0" smtClean="0">
                <a:latin typeface="DevLys 010" pitchFamily="2" charset="0"/>
              </a:rPr>
              <a:t> rd </a:t>
            </a:r>
            <a:r>
              <a:rPr lang="en-US" sz="6400" dirty="0" err="1" smtClean="0">
                <a:latin typeface="DevLys 010" pitchFamily="2" charset="0"/>
              </a:rPr>
              <a:t>dqy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  <a:ea typeface="Times New Roman"/>
                <a:cs typeface="Times New Roman"/>
              </a:rPr>
              <a:t>3786 </a:t>
            </a:r>
            <a:r>
              <a:rPr lang="en-US" sz="6400" dirty="0" err="1" smtClean="0">
                <a:latin typeface="DevLys 010" pitchFamily="2" charset="0"/>
              </a:rPr>
              <a:t>vkosnu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vkWuykbu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smtClean="0">
                <a:latin typeface="DevLys 010" pitchFamily="2" charset="0"/>
              </a:rPr>
              <a:t>2891 </a:t>
            </a:r>
            <a:r>
              <a:rPr lang="en-US" sz="6400" dirty="0" err="1" smtClean="0">
                <a:latin typeface="DevLys 010" pitchFamily="2" charset="0"/>
              </a:rPr>
              <a:t>osfjQkbM-,oa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</a:rPr>
              <a:t>2891 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smtClean="0">
                <a:latin typeface="DevLys 010" pitchFamily="2" charset="0"/>
              </a:rPr>
              <a:t>,</a:t>
            </a:r>
            <a:r>
              <a:rPr lang="en-US" sz="6400" dirty="0" err="1" smtClean="0">
                <a:latin typeface="DevLys 010" pitchFamily="2" charset="0"/>
              </a:rPr>
              <a:t>izwo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fd;s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tk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pqds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uxj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ifj"kn</a:t>
            </a:r>
            <a:r>
              <a:rPr lang="en-US" sz="6400" dirty="0" smtClean="0">
                <a:latin typeface="DevLys 010" pitchFamily="2" charset="0"/>
              </a:rPr>
              <a:t>~ {</a:t>
            </a:r>
            <a:r>
              <a:rPr lang="en-US" sz="6400" dirty="0" err="1" smtClean="0">
                <a:latin typeface="DevLys 010" pitchFamily="2" charset="0"/>
              </a:rPr>
              <a:t>ks</a:t>
            </a:r>
            <a:r>
              <a:rPr lang="en-US" sz="6400" dirty="0" smtClean="0">
                <a:latin typeface="DevLys 010" pitchFamily="2" charset="0"/>
              </a:rPr>
              <a:t>= </a:t>
            </a:r>
            <a:r>
              <a:rPr lang="en-US" sz="6400" dirty="0" err="1" smtClean="0">
                <a:latin typeface="DevLys 010" pitchFamily="2" charset="0"/>
              </a:rPr>
              <a:t>es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</a:rPr>
              <a:t>2364 </a:t>
            </a:r>
            <a:r>
              <a:rPr lang="en-US" sz="6400" dirty="0" smtClean="0">
                <a:latin typeface="DevLys 010" pitchFamily="2" charset="0"/>
              </a:rPr>
              <a:t>'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fufeZr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</a:t>
            </a:r>
            <a:r>
              <a:rPr lang="en-US" sz="6400" dirty="0" smtClean="0">
                <a:latin typeface="DevLys 010" pitchFamily="2" charset="0"/>
              </a:rPr>
              <a:t> x,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ftuesa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dqN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QkeksZ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fujLr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dqN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QkeZ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Mcy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dkj.k</a:t>
            </a:r>
            <a:r>
              <a:rPr lang="en-US" sz="6400" dirty="0" smtClean="0">
                <a:latin typeface="DevLys 010" pitchFamily="2" charset="0"/>
              </a:rPr>
              <a:t> ,</a:t>
            </a:r>
            <a:r>
              <a:rPr lang="en-US" sz="6400" dirty="0" err="1" smtClean="0">
                <a:latin typeface="DevLys 010" pitchFamily="2" charset="0"/>
              </a:rPr>
              <a:t>oa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dqN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QkeZ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vyx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fudk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dkj.k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fujlr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fd;s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x,A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nks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lkeqnkf;d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kkSpky;ks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iw.kZ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fn;k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cl</a:t>
            </a:r>
            <a:r>
              <a:rPr lang="en-US" sz="6400" dirty="0" smtClean="0">
                <a:latin typeface="DevLys 010" pitchFamily="2" charset="0"/>
              </a:rPr>
              <a:t> LVS.M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lkoZtfud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iw.kZ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pqdk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</a:t>
            </a:r>
            <a:r>
              <a:rPr lang="en-US" sz="6400" dirty="0" smtClean="0">
                <a:latin typeface="DevLys 010" pitchFamily="2" charset="0"/>
              </a:rPr>
              <a:t>]o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dpjk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laxzg.k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izxfr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yksxks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ikfyFkhu</a:t>
            </a:r>
            <a:r>
              <a:rPr lang="en-US" sz="6400" dirty="0" smtClean="0">
                <a:latin typeface="DevLys 010" pitchFamily="2" charset="0"/>
              </a:rPr>
              <a:t> dh </a:t>
            </a:r>
            <a:r>
              <a:rPr lang="en-US" sz="6400" dirty="0" err="1" smtClean="0">
                <a:latin typeface="DevLys 010" pitchFamily="2" charset="0"/>
              </a:rPr>
              <a:t>txg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diMs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cSXk@FkSyks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mi;ksx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fy;s</a:t>
            </a:r>
            <a:r>
              <a:rPr lang="en-US" sz="6400" dirty="0" smtClean="0">
                <a:latin typeface="DevLys 010" pitchFamily="2" charset="0"/>
              </a:rPr>
              <a:t> le&gt;</a:t>
            </a:r>
            <a:r>
              <a:rPr lang="en-US" sz="6400" dirty="0" err="1" smtClean="0">
                <a:latin typeface="DevLys 010" pitchFamily="2" charset="0"/>
              </a:rPr>
              <a:t>kus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izxfr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kgj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lQkbZ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O;oLFkk</a:t>
            </a:r>
            <a:r>
              <a:rPr lang="en-US" sz="6400" dirty="0" smtClean="0">
                <a:latin typeface="DevLys 010" pitchFamily="2" charset="0"/>
              </a:rPr>
              <a:t> o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dwMk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laxzg.k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fy;s</a:t>
            </a:r>
            <a:r>
              <a:rPr lang="en-US" sz="6400" dirty="0" smtClean="0">
                <a:latin typeface="DevLys 010" pitchFamily="2" charset="0"/>
              </a:rPr>
              <a:t> 24 </a:t>
            </a:r>
            <a:r>
              <a:rPr lang="en-US" sz="6400" dirty="0" err="1" smtClean="0">
                <a:latin typeface="DevLys 010" pitchFamily="2" charset="0"/>
              </a:rPr>
              <a:t>vkVks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fVijksa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mi;ksx</a:t>
            </a:r>
            <a:r>
              <a:rPr lang="en-US" sz="6400" dirty="0" smtClean="0">
                <a:latin typeface="DevLys 010" pitchFamily="2" charset="0"/>
              </a:rPr>
              <a:t> 50 </a:t>
            </a:r>
            <a:r>
              <a:rPr lang="en-US" sz="6400" dirty="0" err="1" smtClean="0">
                <a:latin typeface="DevLys 010" pitchFamily="2" charset="0"/>
              </a:rPr>
              <a:t>okMksZ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fd;k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tk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jgk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ftu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O;fDr;ksa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kjksa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cukusa</a:t>
            </a:r>
            <a:r>
              <a:rPr lang="en-US" sz="6400" dirty="0" smtClean="0">
                <a:latin typeface="DevLys 010" pitchFamily="2" charset="0"/>
              </a:rPr>
              <a:t> dh </a:t>
            </a:r>
            <a:r>
              <a:rPr lang="en-US" sz="6400" dirty="0" err="1" smtClean="0">
                <a:latin typeface="DevLys 010" pitchFamily="2" charset="0"/>
              </a:rPr>
              <a:t>txg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miyC</a:t>
            </a:r>
            <a:r>
              <a:rPr lang="en-US" sz="6400" dirty="0" smtClean="0">
                <a:latin typeface="DevLys 010" pitchFamily="2" charset="0"/>
              </a:rPr>
              <a:t>/k ugh </a:t>
            </a:r>
            <a:r>
              <a:rPr lang="en-US" sz="6400" dirty="0" err="1" smtClean="0">
                <a:latin typeface="DevLys 010" pitchFamily="2" charset="0"/>
              </a:rPr>
              <a:t>gS</a:t>
            </a:r>
            <a:r>
              <a:rPr lang="en-US" sz="6400" dirty="0" smtClean="0">
                <a:latin typeface="DevLys 010" pitchFamily="2" charset="0"/>
              </a:rPr>
              <a:t> mu ?</a:t>
            </a:r>
            <a:r>
              <a:rPr lang="en-US" sz="6400" dirty="0" err="1" smtClean="0">
                <a:latin typeface="DevLys 010" pitchFamily="2" charset="0"/>
              </a:rPr>
              <a:t>kjksa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fy;s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okMZ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lkeqnkf;d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kkSpky;ks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djok;k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endParaRPr lang="en-US" sz="6400" dirty="0" smtClean="0">
              <a:latin typeface="DevLys 010" pitchFamily="2" charset="0"/>
            </a:endParaRPr>
          </a:p>
          <a:p>
            <a:pPr algn="just">
              <a:lnSpc>
                <a:spcPct val="120000"/>
              </a:lnSpc>
              <a:buNone/>
            </a:pPr>
            <a:endParaRPr lang="en-US" sz="6400" dirty="0" smtClean="0">
              <a:latin typeface="DevLys 010" pitchFamily="2" charset="0"/>
            </a:endParaRPr>
          </a:p>
          <a:p>
            <a:pPr algn="just">
              <a:lnSpc>
                <a:spcPct val="120000"/>
              </a:lnSpc>
              <a:buNone/>
            </a:pPr>
            <a:endParaRPr lang="en-US" sz="6400" dirty="0">
              <a:latin typeface="DevLys 010" pitchFamily="2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305799" y="7162800"/>
            <a:ext cx="60960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IN" b="1" dirty="0">
              <a:latin typeface="DevLys 010" pitchFamily="2" charset="0"/>
            </a:endParaRPr>
          </a:p>
        </p:txBody>
      </p:sp>
      <p:pic>
        <p:nvPicPr>
          <p:cNvPr id="11265" name="Picture 1" descr="C:\Users\yashyashvi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533400"/>
            <a:ext cx="1752600" cy="1676400"/>
          </a:xfrm>
          <a:prstGeom prst="rect">
            <a:avLst/>
          </a:prstGeom>
          <a:noFill/>
        </p:spPr>
      </p:pic>
      <p:graphicFrame>
        <p:nvGraphicFramePr>
          <p:cNvPr id="12" name="Chart 11"/>
          <p:cNvGraphicFramePr/>
          <p:nvPr/>
        </p:nvGraphicFramePr>
        <p:xfrm flipH="1">
          <a:off x="8153400" y="6324600"/>
          <a:ext cx="45719" cy="60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27" name="Picture 3" descr="C:\Users\hp\Desktop\WebBanners-0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7690565"/>
            <a:ext cx="5943600" cy="1377235"/>
          </a:xfrm>
          <a:prstGeom prst="rect">
            <a:avLst/>
          </a:prstGeom>
          <a:noFill/>
        </p:spPr>
      </p:pic>
      <p:pic>
        <p:nvPicPr>
          <p:cNvPr id="1028" name="Picture 4" descr="C:\Users\hp\Desktop\images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62400" y="457200"/>
            <a:ext cx="2867025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29400" y="2743200"/>
            <a:ext cx="914400" cy="685800"/>
          </a:xfrm>
        </p:spPr>
        <p:txBody>
          <a:bodyPr>
            <a:normAutofit/>
          </a:bodyPr>
          <a:lstStyle/>
          <a:p>
            <a:r>
              <a:rPr lang="en-US" sz="800" dirty="0" err="1" smtClean="0">
                <a:latin typeface="DevLys 010" pitchFamily="2" charset="0"/>
              </a:rPr>
              <a:t>uxj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ij"kn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vyoj</a:t>
            </a:r>
            <a:endParaRPr lang="en-US" sz="8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>
            <a:off x="10058400" y="381000"/>
            <a:ext cx="228600" cy="15240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981203"/>
            <a:ext cx="5562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evLys 010" pitchFamily="2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38200" y="2209801"/>
            <a:ext cx="5867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76200"/>
            <a:ext cx="335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DevLys 010" pitchFamily="2" charset="0"/>
              </a:rPr>
              <a:t>  </a:t>
            </a:r>
            <a:endParaRPr lang="en-IN" sz="2600" dirty="0"/>
          </a:p>
        </p:txBody>
      </p:sp>
      <p:sp>
        <p:nvSpPr>
          <p:cNvPr id="11" name="Rectangle 10"/>
          <p:cNvSpPr/>
          <p:nvPr/>
        </p:nvSpPr>
        <p:spPr>
          <a:xfrm>
            <a:off x="990600" y="76200"/>
            <a:ext cx="5486400" cy="2339102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r>
              <a:rPr lang="en-US" sz="1600" b="1" dirty="0" err="1" smtClean="0">
                <a:latin typeface="DevLys 010" pitchFamily="2" charset="0"/>
              </a:rPr>
              <a:t>ve`r</a:t>
            </a:r>
            <a:r>
              <a:rPr lang="en-US" sz="1600" b="1" dirty="0" smtClean="0">
                <a:latin typeface="DevLys 010" pitchFamily="2" charset="0"/>
              </a:rPr>
              <a:t>%&amp;  </a:t>
            </a:r>
            <a:r>
              <a:rPr lang="en-US" sz="1600" dirty="0" err="1" smtClean="0">
                <a:latin typeface="DevLys 010" pitchFamily="2" charset="0"/>
              </a:rPr>
              <a:t>ve`r</a:t>
            </a:r>
            <a:r>
              <a:rPr lang="en-US" sz="1600" dirty="0" smtClean="0">
                <a:latin typeface="DevLys 010" pitchFamily="2" charset="0"/>
              </a:rPr>
              <a:t> ;</a:t>
            </a:r>
            <a:r>
              <a:rPr lang="en-US" sz="1600" dirty="0" err="1" smtClean="0">
                <a:latin typeface="DevLys 010" pitchFamily="2" charset="0"/>
              </a:rPr>
              <a:t>kstuk</a:t>
            </a:r>
            <a:endParaRPr lang="en-US" sz="1600" dirty="0" smtClean="0">
              <a:latin typeface="DevLys 010" pitchFamily="2" charset="0"/>
            </a:endParaRPr>
          </a:p>
          <a:p>
            <a:r>
              <a:rPr lang="en-US" sz="1600" dirty="0" smtClean="0">
                <a:latin typeface="DevLys 010" pitchFamily="2" charset="0"/>
              </a:rPr>
              <a:t>17609-00 </a:t>
            </a:r>
            <a:r>
              <a:rPr lang="en-US" sz="1600" dirty="0" err="1" smtClean="0">
                <a:latin typeface="DevLys 010" pitchFamily="2" charset="0"/>
              </a:rPr>
              <a:t>yk</a:t>
            </a:r>
            <a:r>
              <a:rPr lang="en-US" sz="1600" dirty="0" smtClean="0">
                <a:latin typeface="DevLys 010" pitchFamily="2" charset="0"/>
              </a:rPr>
              <a:t>[k</a:t>
            </a:r>
          </a:p>
          <a:p>
            <a:pPr lvl="0"/>
            <a:r>
              <a:rPr lang="en-US" sz="1600" dirty="0" err="1" smtClean="0">
                <a:latin typeface="DevLys 010" pitchFamily="2" charset="0"/>
              </a:rPr>
              <a:t>tykiwfrZ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bl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tu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LokLF</a:t>
            </a:r>
            <a:r>
              <a:rPr lang="en-US" sz="1600" dirty="0" smtClean="0">
                <a:latin typeface="DevLys 010" pitchFamily="2" charset="0"/>
              </a:rPr>
              <a:t>; </a:t>
            </a:r>
            <a:r>
              <a:rPr lang="en-US" sz="1600" dirty="0" err="1" smtClean="0">
                <a:latin typeface="DevLys 010" pitchFamily="2" charset="0"/>
              </a:rPr>
              <a:t>vfHk;kaf</a:t>
            </a:r>
            <a:r>
              <a:rPr lang="en-US" sz="1600" dirty="0" smtClean="0">
                <a:latin typeface="DevLys 010" pitchFamily="2" charset="0"/>
              </a:rPr>
              <a:t>=dh </a:t>
            </a:r>
            <a:r>
              <a:rPr lang="en-US" sz="1600" dirty="0" err="1" smtClean="0">
                <a:latin typeface="DevLys 010" pitchFamily="2" charset="0"/>
              </a:rPr>
              <a:t>foHkkx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vyoj</a:t>
            </a:r>
            <a:r>
              <a:rPr lang="en-US" sz="1600" dirty="0" smtClean="0">
                <a:latin typeface="DevLys 010" pitchFamily="2" charset="0"/>
              </a:rPr>
              <a:t> }</a:t>
            </a:r>
            <a:r>
              <a:rPr lang="en-US" sz="1600" dirty="0" err="1" smtClean="0">
                <a:latin typeface="DevLys 010" pitchFamily="2" charset="0"/>
              </a:rPr>
              <a:t>kjk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jgk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endParaRPr lang="en-US" sz="1600" dirty="0" smtClean="0">
              <a:latin typeface="DevLys 010" pitchFamily="2" charset="0"/>
            </a:endParaRPr>
          </a:p>
          <a:p>
            <a:pPr lvl="0"/>
            <a:r>
              <a:rPr lang="en-US" sz="1600" dirty="0" err="1" smtClean="0">
                <a:latin typeface="DevLys 010" pitchFamily="2" charset="0"/>
              </a:rPr>
              <a:t>lhojst</a:t>
            </a:r>
            <a:r>
              <a:rPr lang="en-US" sz="1600" dirty="0" smtClean="0">
                <a:latin typeface="DevLys 010" pitchFamily="2" charset="0"/>
              </a:rPr>
              <a:t> ,.M </a:t>
            </a:r>
            <a:r>
              <a:rPr lang="en-US" sz="1600" dirty="0" err="1" smtClean="0">
                <a:latin typeface="DevLys 010" pitchFamily="2" charset="0"/>
              </a:rPr>
              <a:t>lSIVst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bl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uxj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fodkl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U;kl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vyoj</a:t>
            </a:r>
            <a:r>
              <a:rPr lang="en-US" sz="1600" dirty="0" smtClean="0">
                <a:latin typeface="DevLys 010" pitchFamily="2" charset="0"/>
              </a:rPr>
              <a:t> }</a:t>
            </a:r>
            <a:r>
              <a:rPr lang="en-US" sz="1600" dirty="0" err="1" smtClean="0">
                <a:latin typeface="DevLys 010" pitchFamily="2" charset="0"/>
              </a:rPr>
              <a:t>kjk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jgk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izxfr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endParaRPr lang="en-US" sz="1600" dirty="0" smtClean="0">
              <a:latin typeface="DevLys 010" pitchFamily="2" charset="0"/>
            </a:endParaRPr>
          </a:p>
          <a:p>
            <a:pPr lvl="0"/>
            <a:r>
              <a:rPr lang="en-US" sz="1600" dirty="0" err="1" smtClean="0">
                <a:latin typeface="DevLys 010" pitchFamily="2" charset="0"/>
              </a:rPr>
              <a:t>gfjr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LFky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vkSj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ikdZ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mDr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dh </a:t>
            </a:r>
            <a:r>
              <a:rPr lang="en-US" sz="1600" dirty="0" err="1" smtClean="0">
                <a:latin typeface="DevLys 010" pitchFamily="2" charset="0"/>
              </a:rPr>
              <a:t>Mhihvkj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cukbZ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tkdj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200" dirty="0" smtClean="0">
                <a:latin typeface="Times"/>
              </a:rPr>
              <a:t>RUDSICO</a:t>
            </a:r>
            <a:r>
              <a:rPr lang="en-US" sz="1400" dirty="0" smtClean="0">
                <a:latin typeface="Times"/>
              </a:rPr>
              <a:t> </a:t>
            </a:r>
            <a:r>
              <a:rPr lang="en-US" sz="1200" dirty="0" smtClean="0">
                <a:latin typeface="Times"/>
              </a:rPr>
              <a:t>JAIPUR </a:t>
            </a:r>
            <a:r>
              <a:rPr lang="en-US" sz="1600" dirty="0" err="1" smtClean="0">
                <a:latin typeface="DevLys 010" pitchFamily="2" charset="0"/>
              </a:rPr>
              <a:t>esa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izLrqr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nh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xbZ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Lohd`fr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i’pkr</a:t>
            </a:r>
            <a:r>
              <a:rPr lang="en-US" sz="1600" dirty="0" smtClean="0">
                <a:latin typeface="DevLys 010" pitchFamily="2" charset="0"/>
              </a:rPr>
              <a:t>~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izxfr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r>
              <a:rPr lang="en-US" sz="1600" dirty="0" smtClean="0">
                <a:latin typeface="DevLys 010" pitchFamily="2" charset="0"/>
              </a:rPr>
              <a:t> </a:t>
            </a:r>
          </a:p>
          <a:p>
            <a:pPr algn="just"/>
            <a:endParaRPr lang="en-IN" dirty="0">
              <a:latin typeface="DevLys 010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66800" y="6144161"/>
            <a:ext cx="5486400" cy="1323439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/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%&amp;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uxj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lEidZ@lh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,e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gSYi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ykbu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ntZ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le;&amp;le;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gSAorZeku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smtClean="0">
                <a:latin typeface="DevLys 010" pitchFamily="2" charset="0"/>
              </a:rPr>
              <a:t>'</a:t>
            </a:r>
            <a:r>
              <a:rPr lang="en-US" sz="1600" dirty="0" err="1" smtClean="0">
                <a:latin typeface="DevLys 010" pitchFamily="2" charset="0"/>
              </a:rPr>
              <a:t>kgj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fofHHku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foHkkxks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vf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/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kdkfj;ksa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,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oa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deZpkfj;ksa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izR;sd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izdj.k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gasrq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HkkSfrd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iksVZy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vku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ykbu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</a:t>
            </a:r>
            <a:endParaRPr lang="en-IN" sz="1600" dirty="0">
              <a:latin typeface="DevLys 010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90600" y="3962400"/>
            <a:ext cx="5562600" cy="17081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1500" b="1" dirty="0" err="1" smtClean="0">
                <a:latin typeface="DevLys 010" pitchFamily="2" charset="0"/>
              </a:rPr>
              <a:t>lhojst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b="1" dirty="0" err="1" smtClean="0">
                <a:latin typeface="DevLys 010" pitchFamily="2" charset="0"/>
              </a:rPr>
              <a:t>duSD’ku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b="1" dirty="0" err="1" smtClean="0">
                <a:latin typeface="DevLys 010" pitchFamily="2" charset="0"/>
              </a:rPr>
              <a:t>f’kfoj</a:t>
            </a:r>
            <a:r>
              <a:rPr lang="en-US" sz="1500" dirty="0" smtClean="0">
                <a:latin typeface="DevLys 010" pitchFamily="2" charset="0"/>
              </a:rPr>
              <a:t> %&amp;</a:t>
            </a:r>
            <a:r>
              <a:rPr lang="en-US" sz="1500" dirty="0" err="1" smtClean="0">
                <a:latin typeface="DevLys 010" pitchFamily="2" charset="0"/>
              </a:rPr>
              <a:t>vyoj</a:t>
            </a:r>
            <a:r>
              <a:rPr lang="en-US" sz="1500" dirty="0" smtClean="0">
                <a:latin typeface="DevLys 010" pitchFamily="2" charset="0"/>
              </a:rPr>
              <a:t> '</a:t>
            </a:r>
            <a:r>
              <a:rPr lang="en-US" sz="1500" dirty="0" err="1" smtClean="0">
                <a:latin typeface="DevLys 010" pitchFamily="2" charset="0"/>
              </a:rPr>
              <a:t>kgj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100" b="1" dirty="0" smtClean="0">
                <a:latin typeface="Times" pitchFamily="18" charset="0"/>
                <a:cs typeface="Times New Roman" pitchFamily="18" charset="0"/>
              </a:rPr>
              <a:t>RUIDP</a:t>
            </a:r>
            <a:r>
              <a:rPr lang="en-US" sz="15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'</a:t>
            </a:r>
            <a:r>
              <a:rPr lang="en-US" sz="1500" dirty="0" err="1" smtClean="0">
                <a:latin typeface="DevLys 010" pitchFamily="2" charset="0"/>
              </a:rPr>
              <a:t>kgj</a:t>
            </a:r>
            <a:r>
              <a:rPr lang="en-US" sz="1500" dirty="0" smtClean="0">
                <a:latin typeface="DevLys 010" pitchFamily="2" charset="0"/>
              </a:rPr>
              <a:t> dh 19 </a:t>
            </a:r>
            <a:r>
              <a:rPr lang="en-US" sz="1500" dirty="0" err="1" smtClean="0">
                <a:latin typeface="DevLys 010" pitchFamily="2" charset="0"/>
              </a:rPr>
              <a:t>dkyksfu;ksa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ykbZusa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Mkyh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jgh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orZeku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100" b="1" dirty="0" smtClean="0">
                <a:latin typeface="Times" pitchFamily="18" charset="0"/>
                <a:cs typeface="Times New Roman" pitchFamily="18" charset="0"/>
              </a:rPr>
              <a:t>RUIDP</a:t>
            </a:r>
            <a:r>
              <a:rPr lang="en-US" sz="1500" b="1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US" sz="1500" b="1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19 </a:t>
            </a:r>
            <a:r>
              <a:rPr lang="en-US" sz="1500" dirty="0" err="1" smtClean="0">
                <a:latin typeface="DevLys 010" pitchFamily="2" charset="0"/>
              </a:rPr>
              <a:t>es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ls</a:t>
            </a:r>
            <a:r>
              <a:rPr lang="en-US" sz="1500" dirty="0" smtClean="0">
                <a:latin typeface="DevLys 010" pitchFamily="2" charset="0"/>
              </a:rPr>
              <a:t> 14 </a:t>
            </a:r>
            <a:r>
              <a:rPr lang="en-US" sz="1500" dirty="0" err="1" smtClean="0">
                <a:latin typeface="DevLys 010" pitchFamily="2" charset="0"/>
              </a:rPr>
              <a:t>dkyksfu;ksa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ykbZusa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Mkyus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ckn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uxj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ifj"kn</a:t>
            </a:r>
            <a:r>
              <a:rPr lang="en-US" sz="1500" dirty="0" smtClean="0">
                <a:latin typeface="DevLys 010" pitchFamily="2" charset="0"/>
              </a:rPr>
              <a:t> 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{</a:t>
            </a:r>
            <a:r>
              <a:rPr lang="en-US" sz="1500" dirty="0" err="1" smtClean="0">
                <a:latin typeface="DevLys 010" pitchFamily="2" charset="0"/>
              </a:rPr>
              <a:t>ks</a:t>
            </a:r>
            <a:r>
              <a:rPr lang="en-US" sz="1500" dirty="0" smtClean="0">
                <a:latin typeface="DevLys 010" pitchFamily="2" charset="0"/>
              </a:rPr>
              <a:t>=</a:t>
            </a:r>
            <a:r>
              <a:rPr lang="en-US" sz="1500" dirty="0" err="1" smtClean="0">
                <a:latin typeface="DevLys 010" pitchFamily="2" charset="0"/>
              </a:rPr>
              <a:t>okj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f’kfojks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vk;kstu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x;k</a:t>
            </a:r>
            <a:r>
              <a:rPr lang="en-US" sz="1500" dirty="0" smtClean="0">
                <a:latin typeface="DevLys 010" pitchFamily="2" charset="0"/>
              </a:rPr>
              <a:t>] </a:t>
            </a:r>
            <a:r>
              <a:rPr lang="en-US" sz="1500" dirty="0" err="1" smtClean="0">
                <a:latin typeface="DevLys 010" pitchFamily="2" charset="0"/>
              </a:rPr>
              <a:t>ftles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vxLr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ekg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rd  </a:t>
            </a:r>
            <a:r>
              <a:rPr lang="en-US" sz="1500" dirty="0" err="1" smtClean="0">
                <a:latin typeface="DevLys 010" pitchFamily="2" charset="0"/>
              </a:rPr>
              <a:t>dqy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2558 </a:t>
            </a:r>
            <a:r>
              <a:rPr lang="en-US" sz="1500" dirty="0" err="1" smtClean="0">
                <a:latin typeface="DevLys 010" pitchFamily="2" charset="0"/>
              </a:rPr>
              <a:t>vkosnu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izkIr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gq,s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2776 </a:t>
            </a:r>
            <a:r>
              <a:rPr lang="en-US" sz="1500" dirty="0" smtClean="0">
                <a:latin typeface="DevLys 010" pitchFamily="2" charset="0"/>
              </a:rPr>
              <a:t>?</a:t>
            </a:r>
            <a:r>
              <a:rPr lang="en-US" sz="1500" dirty="0" err="1" smtClean="0">
                <a:latin typeface="DevLys 010" pitchFamily="2" charset="0"/>
              </a:rPr>
              <a:t>kjks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fQthdt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tkjh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pqds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rFkk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ugh </a:t>
            </a:r>
            <a:r>
              <a:rPr lang="en-US" sz="1500" dirty="0" err="1" smtClean="0">
                <a:latin typeface="DevLys 010" pitchFamily="2" charset="0"/>
              </a:rPr>
              <a:t>ysus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okys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yksxks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uksfVl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tkjh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pqds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r>
              <a:rPr lang="en-US" sz="1500" dirty="0" smtClean="0">
                <a:latin typeface="DevLys 010" pitchFamily="2" charset="0"/>
              </a:rPr>
              <a:t> ,</a:t>
            </a:r>
            <a:r>
              <a:rPr lang="en-US" sz="1500" dirty="0" err="1" smtClean="0">
                <a:latin typeface="DevLys 010" pitchFamily="2" charset="0"/>
              </a:rPr>
              <a:t>oa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lhojst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dk;Z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izxfr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vkSj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laosnd</a:t>
            </a:r>
            <a:r>
              <a:rPr lang="en-US" sz="1500" dirty="0" smtClean="0">
                <a:latin typeface="DevLys 010" pitchFamily="2" charset="0"/>
              </a:rPr>
              <a:t> 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Ldheksa</a:t>
            </a:r>
            <a:r>
              <a:rPr lang="en-US" sz="1500" dirty="0" smtClean="0">
                <a:latin typeface="DevLys 010" pitchFamily="2" charset="0"/>
              </a:rPr>
              <a:t> ?</a:t>
            </a:r>
            <a:r>
              <a:rPr lang="en-US" sz="1500" dirty="0" err="1" smtClean="0">
                <a:latin typeface="DevLys 010" pitchFamily="2" charset="0"/>
              </a:rPr>
              <a:t>kj</a:t>
            </a:r>
            <a:r>
              <a:rPr lang="en-US" sz="1500" dirty="0" smtClean="0">
                <a:latin typeface="DevLys 010" pitchFamily="2" charset="0"/>
              </a:rPr>
              <a:t>&amp;?</a:t>
            </a:r>
            <a:r>
              <a:rPr lang="en-US" sz="1500" dirty="0" err="1" smtClean="0">
                <a:latin typeface="DevLys 010" pitchFamily="2" charset="0"/>
              </a:rPr>
              <a:t>kj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jgs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endParaRPr lang="en-IN" sz="1500" dirty="0">
              <a:latin typeface="DevLys 010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95400" y="7606605"/>
            <a:ext cx="5181600" cy="1384995"/>
          </a:xfrm>
          <a:prstGeom prst="rect">
            <a:avLst/>
          </a:prstGeom>
          <a:solidFill>
            <a:srgbClr val="FF9966"/>
          </a:solidFill>
        </p:spPr>
        <p:txBody>
          <a:bodyPr wrap="square">
            <a:spAutoFit/>
          </a:bodyPr>
          <a:lstStyle/>
          <a:p>
            <a:pPr algn="just"/>
            <a:r>
              <a:rPr lang="en-US" sz="1400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Hkkek’kkg</a:t>
            </a:r>
            <a:r>
              <a:rPr lang="en-US" sz="1400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lhfMax</a:t>
            </a:r>
            <a:r>
              <a:rPr lang="en-US" sz="1400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%&amp; </a:t>
            </a:r>
            <a:r>
              <a:rPr lang="en-US" sz="1400" dirty="0" err="1" smtClean="0">
                <a:latin typeface="DevLys 010" pitchFamily="2" charset="0"/>
              </a:rPr>
              <a:t>uxj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ifj"kn</a:t>
            </a:r>
            <a:r>
              <a:rPr lang="en-US" sz="1400" dirty="0" smtClean="0">
                <a:latin typeface="DevLys 010" pitchFamily="2" charset="0"/>
              </a:rPr>
              <a:t> }</a:t>
            </a:r>
            <a:r>
              <a:rPr lang="en-US" sz="1400" dirty="0" err="1" smtClean="0">
                <a:latin typeface="DevLys 010" pitchFamily="2" charset="0"/>
              </a:rPr>
              <a:t>kjk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Hkkek’kkg</a:t>
            </a:r>
            <a:r>
              <a:rPr lang="en-US" sz="1400" dirty="0" smtClean="0">
                <a:latin typeface="DevLys 010" pitchFamily="2" charset="0"/>
              </a:rPr>
              <a:t> ;</a:t>
            </a:r>
            <a:r>
              <a:rPr lang="en-US" sz="1400" dirty="0" err="1" smtClean="0">
                <a:latin typeface="DevLys 010" pitchFamily="2" charset="0"/>
              </a:rPr>
              <a:t>kstukUrxZr</a:t>
            </a:r>
            <a:r>
              <a:rPr lang="en-US" sz="1400" dirty="0" smtClean="0">
                <a:latin typeface="DevLys 010" pitchFamily="2" charset="0"/>
              </a:rPr>
              <a:t> 11&amp;02&amp;2016 </a:t>
            </a:r>
            <a:r>
              <a:rPr lang="en-US" sz="1400" dirty="0" err="1" smtClean="0">
                <a:latin typeface="DevLys 010" pitchFamily="2" charset="0"/>
              </a:rPr>
              <a:t>ls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lkekftd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lqj</a:t>
            </a:r>
            <a:r>
              <a:rPr lang="en-US" sz="1400" dirty="0" smtClean="0">
                <a:latin typeface="DevLys 010" pitchFamily="2" charset="0"/>
              </a:rPr>
              <a:t>{</a:t>
            </a:r>
            <a:r>
              <a:rPr lang="en-US" sz="1400" dirty="0" err="1" smtClean="0">
                <a:latin typeface="DevLys 010" pitchFamily="2" charset="0"/>
              </a:rPr>
              <a:t>kk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isa’ku</a:t>
            </a:r>
            <a:r>
              <a:rPr lang="en-US" sz="1400" dirty="0" smtClean="0">
                <a:latin typeface="DevLys 010" pitchFamily="2" charset="0"/>
              </a:rPr>
              <a:t> ,</a:t>
            </a:r>
            <a:r>
              <a:rPr lang="en-US" sz="1400" dirty="0" err="1" smtClean="0">
                <a:latin typeface="DevLys 010" pitchFamily="2" charset="0"/>
              </a:rPr>
              <a:t>oa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jk’ku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dkMZ</a:t>
            </a:r>
            <a:r>
              <a:rPr lang="en-US" sz="1400" dirty="0" smtClean="0">
                <a:latin typeface="DevLys 010" pitchFamily="2" charset="0"/>
              </a:rPr>
              <a:t> dh </a:t>
            </a:r>
            <a:r>
              <a:rPr lang="en-US" sz="1400" dirty="0" err="1" smtClean="0">
                <a:latin typeface="DevLys 010" pitchFamily="2" charset="0"/>
              </a:rPr>
              <a:t>lhfMax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dk;Z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fd;k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tk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jgk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orZeku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esa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lhfMax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dk;Z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gsrq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dk;kZy</a:t>
            </a:r>
            <a:r>
              <a:rPr lang="en-US" sz="1400" dirty="0" smtClean="0">
                <a:latin typeface="DevLys 010" pitchFamily="2" charset="0"/>
              </a:rPr>
              <a:t>; </a:t>
            </a:r>
            <a:r>
              <a:rPr lang="en-US" sz="1400" dirty="0" err="1" smtClean="0">
                <a:latin typeface="DevLys 010" pitchFamily="2" charset="0"/>
              </a:rPr>
              <a:t>esa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ykHkkfFkZ;ksa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nLrkost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izkIr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fd;s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tk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jgs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gSaA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vc</a:t>
            </a:r>
            <a:r>
              <a:rPr lang="en-US" sz="1400" dirty="0" smtClean="0">
                <a:latin typeface="DevLys 010" pitchFamily="2" charset="0"/>
              </a:rPr>
              <a:t> rd 40]748 </a:t>
            </a:r>
            <a:r>
              <a:rPr lang="en-US" sz="1400" dirty="0" err="1" smtClean="0">
                <a:latin typeface="DevLys 010" pitchFamily="2" charset="0"/>
              </a:rPr>
              <a:t>jk’ku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dkMksZa</a:t>
            </a:r>
            <a:r>
              <a:rPr lang="en-US" sz="1400" dirty="0" smtClean="0">
                <a:latin typeface="DevLys 010" pitchFamily="2" charset="0"/>
              </a:rPr>
              <a:t> dh </a:t>
            </a:r>
            <a:r>
              <a:rPr lang="en-US" sz="1400" dirty="0" err="1" smtClean="0">
                <a:latin typeface="DevLys 010" pitchFamily="2" charset="0"/>
              </a:rPr>
              <a:t>lhfMax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dk;Z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fd;k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tk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pqdk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ftlesa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ls</a:t>
            </a:r>
            <a:r>
              <a:rPr lang="en-US" sz="1400" dirty="0" smtClean="0">
                <a:latin typeface="DevLys 010" pitchFamily="2" charset="0"/>
              </a:rPr>
              <a:t> 30206 </a:t>
            </a:r>
            <a:r>
              <a:rPr lang="en-US" sz="1400" dirty="0" err="1" smtClean="0">
                <a:latin typeface="DevLys 010" pitchFamily="2" charset="0"/>
              </a:rPr>
              <a:t>jk’ku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dkMZ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jk"Vªh</a:t>
            </a:r>
            <a:r>
              <a:rPr lang="en-US" sz="1400" dirty="0" smtClean="0">
                <a:latin typeface="DevLys 010" pitchFamily="2" charset="0"/>
              </a:rPr>
              <a:t>; [</a:t>
            </a:r>
            <a:r>
              <a:rPr lang="en-US" sz="1400" dirty="0" err="1" smtClean="0">
                <a:latin typeface="DevLys 010" pitchFamily="2" charset="0"/>
              </a:rPr>
              <a:t>kk</a:t>
            </a:r>
            <a:r>
              <a:rPr lang="en-US" sz="1400" dirty="0" smtClean="0">
                <a:latin typeface="DevLys 010" pitchFamily="2" charset="0"/>
              </a:rPr>
              <a:t>| </a:t>
            </a:r>
            <a:r>
              <a:rPr lang="en-US" sz="1400" dirty="0" err="1" smtClean="0">
                <a:latin typeface="DevLys 010" pitchFamily="2" charset="0"/>
              </a:rPr>
              <a:t>lqj</a:t>
            </a:r>
            <a:r>
              <a:rPr lang="en-US" sz="1400" dirty="0" smtClean="0">
                <a:latin typeface="DevLys 010" pitchFamily="2" charset="0"/>
              </a:rPr>
              <a:t>{</a:t>
            </a:r>
            <a:r>
              <a:rPr lang="en-US" sz="1400" dirty="0" err="1" smtClean="0">
                <a:latin typeface="DevLys 010" pitchFamily="2" charset="0"/>
              </a:rPr>
              <a:t>kk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esa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p;fur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lkekftd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lqj</a:t>
            </a:r>
            <a:r>
              <a:rPr lang="en-US" sz="1400" dirty="0" smtClean="0">
                <a:latin typeface="DevLys 010" pitchFamily="2" charset="0"/>
              </a:rPr>
              <a:t>{</a:t>
            </a:r>
            <a:r>
              <a:rPr lang="en-US" sz="1400" dirty="0" err="1" smtClean="0">
                <a:latin typeface="DevLys 010" pitchFamily="2" charset="0"/>
              </a:rPr>
              <a:t>kk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isa’ku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ds</a:t>
            </a:r>
            <a:r>
              <a:rPr lang="en-US" sz="1400" dirty="0" smtClean="0">
                <a:latin typeface="DevLys 010" pitchFamily="2" charset="0"/>
              </a:rPr>
              <a:t> 7295 </a:t>
            </a:r>
            <a:r>
              <a:rPr lang="en-US" sz="1400" dirty="0" err="1" smtClean="0">
                <a:latin typeface="DevLys 010" pitchFamily="2" charset="0"/>
              </a:rPr>
              <a:t>ykHkkfFkZ;ksa</a:t>
            </a:r>
            <a:r>
              <a:rPr lang="en-US" sz="1400" dirty="0" smtClean="0">
                <a:latin typeface="DevLys 010" pitchFamily="2" charset="0"/>
              </a:rPr>
              <a:t> dh </a:t>
            </a:r>
            <a:r>
              <a:rPr lang="en-US" sz="1400" dirty="0" err="1" smtClean="0">
                <a:latin typeface="DevLys 010" pitchFamily="2" charset="0"/>
              </a:rPr>
              <a:t>lhfMax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dk;Z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Hkh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vc</a:t>
            </a:r>
            <a:r>
              <a:rPr lang="en-US" sz="1400" dirty="0" smtClean="0">
                <a:latin typeface="DevLys 010" pitchFamily="2" charset="0"/>
              </a:rPr>
              <a:t> rd </a:t>
            </a:r>
            <a:r>
              <a:rPr lang="en-US" sz="1400" dirty="0" err="1" smtClean="0">
                <a:latin typeface="DevLys 010" pitchFamily="2" charset="0"/>
              </a:rPr>
              <a:t>fd;k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tk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pqdk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gSA</a:t>
            </a:r>
            <a:r>
              <a:rPr lang="en-US" sz="1400" dirty="0" smtClean="0">
                <a:latin typeface="DevLys 010" pitchFamily="2" charset="0"/>
              </a:rPr>
              <a:t> </a:t>
            </a: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066800" y="2617113"/>
            <a:ext cx="5486400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ctV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?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kks"k.kk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&amp;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ctV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?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kks"k.kk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vUrZxr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djk;s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tSls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vEcsMdj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Hkou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]’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e’kku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</a:t>
            </a:r>
            <a:r>
              <a:rPr lang="en-US" sz="2000" dirty="0" smtClean="0">
                <a:solidFill>
                  <a:srgbClr val="FF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’</a:t>
            </a:r>
            <a:r>
              <a:rPr lang="en-US" sz="2000" dirty="0" err="1" smtClean="0">
                <a:solidFill>
                  <a:srgbClr val="FF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kkS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pky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;]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vkj;wvkbZih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f}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Qsl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lMdks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vkfn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izxfr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57400"/>
            <a:ext cx="5791200" cy="44196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lvl="0" indent="457200" fontAlgn="base">
              <a:spcAft>
                <a:spcPct val="0"/>
              </a:spcAft>
            </a:pP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800" b="1" u="sng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  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jkT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c&lt;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gqbZ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xfrfof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iDdh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lMds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iDds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QqVikFk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Hkou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]m/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kksx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laLFkku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vkfn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dadhV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taxy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: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ifjofrZr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ftlds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pyrs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ekulwu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nkSjku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ijdksys’ku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vR;Ur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U;wu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juvkQ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c&lt;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izkIr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kdre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Hkkx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O;FkZ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cg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dHkh&amp;dHkh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de le;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kd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izkIr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ck&lt;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iSnk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fupys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cn~rj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gSA'kgj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fupys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yEcs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le; rd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ikuh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Hkjko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Bgjko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tku&amp;eky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uqdlku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izdkj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leqfpr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mi;ksx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ugh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ftlls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tgka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,d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L=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ksrksa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tyLrj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uhps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fxjrk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ogha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nwljh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teko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ck&lt;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tSlh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lkeuk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djuk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iMrk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cs typeface="Arial" pitchFamily="34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cs typeface="Arial" pitchFamily="34" charset="0"/>
              </a:rPr>
            </a:b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mijksDr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ifjfLFkfr;ksa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fuiVus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fy;s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uxjh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izkjEHk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A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Mh-ih-vkj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cukdj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tek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rgr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okys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dk;ksaZ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yxk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dk;kZns’k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izkjEHk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fn;s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iw.kZ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fy;s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ks"k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dkksZ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izxfrjr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vykok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LFkku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ifjorZu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mu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iqu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%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izxfr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endParaRPr lang="en-US" sz="18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00" y="14401800"/>
            <a:ext cx="45719" cy="1143000"/>
          </a:xfrm>
        </p:spPr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2" descr="C:\Users\Lenovo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38101"/>
            <a:ext cx="1943100" cy="19431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914400" y="6406277"/>
            <a:ext cx="5791200" cy="258532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rgr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;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kstuk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mnns~’k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lQy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cukus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gsrq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'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vyoj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54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Mhihvkj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Lrj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Lohd`fr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x;hA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mDr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Mhihvkj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1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RTRWHS</a:t>
            </a:r>
            <a:r>
              <a:rPr lang="en-US" sz="12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, </a:t>
            </a:r>
            <a:r>
              <a:rPr lang="en-US" sz="1200" dirty="0" err="1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Bawaris</a:t>
            </a:r>
            <a:r>
              <a:rPr lang="en-US" sz="12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 and </a:t>
            </a:r>
            <a:r>
              <a:rPr lang="en-US" sz="1200" dirty="0" err="1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Afforestation</a:t>
            </a:r>
            <a:r>
              <a:rPr lang="en-US" sz="16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lfEefyr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Lrj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le; le;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fn;s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funs’kksZ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ikyuk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djrs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gq,s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izFke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Qst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vyoj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39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lfEefyr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A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izFke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Qst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iw.kZ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,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oa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f}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rh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Qsl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Mhihvkj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rS;kj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izsf"kr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f}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rh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Qsl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rgr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tkus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okys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dk;ksaZ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yxk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19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dk;kZns’k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fn;s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19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11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iw.kZ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fy;s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ks"k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8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izxfr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914400" y="2057400"/>
            <a:ext cx="563880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,y-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Mh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izkstsDV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jkT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ljdkj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lsfoaXl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izkstsDV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rgr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,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bfQf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k,alh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lfoZlst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fyfeVsM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¼ bZ-bZ-,l-,y-½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fn;k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ftlds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rgr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bfQfl,alh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lfoZlst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fyfeVsM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lkFk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ekg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vizsy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2015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,e-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-;w-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,y-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loksZVsd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ikWoj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flLVe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fn;k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bZ-bZ-,l-,y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,e-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-;w-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vuqlkj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ykbZVkas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dh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ejEer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o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j[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k&amp;j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kko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bZ-bZ-,l-,y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lkr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o"kksZ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rd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tkosxkA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d`f"k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Hkwfe;ksa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clh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vkoklh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dkWyksfu;ksa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yxHkx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4000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iqjkuh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gqbZ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muds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LFkku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okW;j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gsrq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fodkl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U;kl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35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fHktok;s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ftlesa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fodkl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U;kl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35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feykdj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dqy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70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t;iqj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fo|qr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forj.k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fuxe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fy0]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fHktokdj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okW;j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27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LFkkuksa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jksM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fo|qr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dusD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djokus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izxfr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izxfr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:\Users\yashyashvi\Desktop\np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0"/>
            <a:ext cx="1676400" cy="1676400"/>
          </a:xfrm>
          <a:prstGeom prst="rect">
            <a:avLst/>
          </a:prstGeom>
          <a:noFill/>
        </p:spPr>
      </p:pic>
      <p:pic>
        <p:nvPicPr>
          <p:cNvPr id="4097" name="Picture 1" descr="C:\Users\yashyashvi\Desktop\ima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7422202"/>
            <a:ext cx="1824474" cy="1721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762000"/>
            <a:ext cx="5486400" cy="3505200"/>
          </a:xfrm>
        </p:spPr>
        <p:txBody>
          <a:bodyPr>
            <a:norm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6629400"/>
            <a:ext cx="4457700" cy="1815882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600" b="1" dirty="0" smtClean="0"/>
              <a:t>Help Line No-:</a:t>
            </a:r>
            <a:r>
              <a:rPr lang="en-US" sz="1600" dirty="0" smtClean="0"/>
              <a:t>180018006127</a:t>
            </a:r>
            <a:r>
              <a:rPr lang="en-US" sz="1600" b="1" dirty="0" smtClean="0"/>
              <a:t>                             Office No -:      </a:t>
            </a:r>
            <a:r>
              <a:rPr lang="en-US" sz="1600" dirty="0" smtClean="0"/>
              <a:t>0144-2701364</a:t>
            </a:r>
          </a:p>
          <a:p>
            <a:r>
              <a:rPr lang="en-US" sz="1600" b="1" dirty="0" smtClean="0"/>
              <a:t>E-Mail</a:t>
            </a:r>
            <a:r>
              <a:rPr lang="en-US" sz="1600" dirty="0" smtClean="0"/>
              <a:t> </a:t>
            </a:r>
            <a:r>
              <a:rPr lang="en-US" sz="1600" dirty="0" smtClean="0">
                <a:hlinkClick r:id="rId2"/>
              </a:rPr>
              <a:t>id</a:t>
            </a:r>
            <a:r>
              <a:rPr lang="en-US" sz="1600" u="sng" dirty="0" smtClean="0">
                <a:hlinkClick r:id="rId2"/>
              </a:rPr>
              <a:t>-</a:t>
            </a:r>
            <a:r>
              <a:rPr lang="en-US" sz="1600" b="1" dirty="0" err="1" smtClean="0">
                <a:solidFill>
                  <a:srgbClr val="FF0000"/>
                </a:solidFill>
                <a:hlinkClick r:id="rId2"/>
              </a:rPr>
              <a:t>Alwar.Jaipur@gmail.com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r>
              <a:rPr lang="en-US" sz="1600" b="1" dirty="0" smtClean="0"/>
              <a:t>Website address-http://</a:t>
            </a:r>
            <a:r>
              <a:rPr lang="en-US" sz="1600" b="1" dirty="0" err="1" smtClean="0"/>
              <a:t>urban.rajasthan.gov.in</a:t>
            </a:r>
            <a:r>
              <a:rPr lang="en-US" sz="1600" b="1" dirty="0" smtClean="0"/>
              <a:t>/</a:t>
            </a:r>
            <a:r>
              <a:rPr lang="en-US" sz="1600" b="1" dirty="0" err="1" smtClean="0"/>
              <a:t>ulbalwar</a:t>
            </a:r>
            <a:endParaRPr lang="en-US" sz="1600" b="1" dirty="0" smtClean="0"/>
          </a:p>
          <a:p>
            <a:r>
              <a:rPr lang="en-US" sz="1600" b="1" dirty="0" smtClean="0"/>
              <a:t>Office Address -:  </a:t>
            </a:r>
            <a:r>
              <a:rPr lang="en-US" sz="1600" dirty="0" smtClean="0"/>
              <a:t>Town Hall, Near Hope Circus  Nagar </a:t>
            </a:r>
            <a:r>
              <a:rPr lang="en-US" sz="1600" dirty="0" err="1" smtClean="0"/>
              <a:t>Parishad</a:t>
            </a:r>
            <a:r>
              <a:rPr lang="en-US" sz="1600" dirty="0" smtClean="0"/>
              <a:t>  </a:t>
            </a:r>
            <a:r>
              <a:rPr lang="en-US" sz="1600" dirty="0" err="1" smtClean="0"/>
              <a:t>Alwar</a:t>
            </a:r>
            <a:r>
              <a:rPr lang="en-US" sz="1600" dirty="0" smtClean="0"/>
              <a:t> (Rajasthan)</a:t>
            </a:r>
          </a:p>
        </p:txBody>
      </p:sp>
      <p:pic>
        <p:nvPicPr>
          <p:cNvPr id="2" name="Picture 2" descr="C:\Users\Lenovo\Desktop\img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68600" y="1066800"/>
            <a:ext cx="11506200" cy="3524251"/>
          </a:xfrm>
          <a:prstGeom prst="rect">
            <a:avLst/>
          </a:prstGeom>
          <a:noFill/>
        </p:spPr>
      </p:pic>
      <p:pic>
        <p:nvPicPr>
          <p:cNvPr id="8" name="Picture 2" descr="C:\Users\Lenovo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1" y="5486401"/>
            <a:ext cx="5638799" cy="1047751"/>
          </a:xfrm>
          <a:prstGeom prst="rect">
            <a:avLst/>
          </a:prstGeom>
          <a:noFill/>
        </p:spPr>
      </p:pic>
      <p:pic>
        <p:nvPicPr>
          <p:cNvPr id="2050" name="Picture 2" descr="C:\Users\yashyashvi\Desktop\image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28800" y="1981200"/>
            <a:ext cx="3886200" cy="30096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5827</TotalTime>
  <Words>1002</Words>
  <Application>Microsoft Office PowerPoint</Application>
  <PresentationFormat>On-screen Show (4:3)</PresentationFormat>
  <Paragraphs>83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  uxj ifj"kn vyoj</vt:lpstr>
      <vt:lpstr>Slide 2</vt:lpstr>
      <vt:lpstr>uxj ij"kn vyoj</vt:lpstr>
      <vt:lpstr>eq[;ea=h ty LokoyEcu vfHk;ku -     jkT;  ds 'kgjks esa c&lt;rs gqbZ fuekZ.k xfrfof/k;ksa iDdh lMds] iDds QqVikFk ] Hkou ]m/kksx  laLFkku vkfn ds dkj.k 'kgj dadhV ds taxy ds :Ik esa ifjofrZr gks jgs gS ftlds pyrs ekulwu ds nkSjku ’kgjh {ks=ks esa ijdksys’ku vR;Ur U;wu vkSj juvkQ c&lt;rk tk jgk gS ’kgjh {ks=ks esa izkIr o"kkZ ty dk vf/kdre Hkkx O;FkZ cg tkrk gSaA dHkh&amp;dHkh de le; esa vf/kd o"kkZ gksus ls izkIr o"kkZ ty ds dkj.k ck&lt; dh fLFkfr iSnk gks tkrh gS vkSj 'kgj ds fupys {ks=ks esa fLFkfr vkSj Hkh cn~rj gks tkrh gSA'kgj ds fupys {ks=ks esa yEcs le; rd ikuh Hkjko o Bgjko ds dkj.k tku&amp;eky dk uqdlku Hkh gksrk gSA bl izdkj 'kgjh {ks=ks esas o"kkZ ty dk leqfpr mi;ksx ugh gksrk gS] ftlls tgka ,d vksj ty L=ksrksa dk tyLrj uhps fxjrk tk jgk gS ogha nwljh vksj o"kkZ  ty ds teko  ls ck&lt;  tSlh fLFkfr;ksa  dk lkeuk djuk iMrk gSA   mijksDr ifjfLFkfr;ksa ls fuiVus ds fy;s uxjh; {ks=ksa esa eq[;ea=h ty LokoyEcu vfHk;ku izkjEHk fd;k x;k A bl vfHk;ku dh Mh-ih-vkj cukdj tek djk nh xbZ gSA eq[;ea=h ty LokoyEcu vfHk;ku ds rgr fd;s tkus okys dk;ksaZ dh fufonk yxk nh xbZ gS o fuekZ.k dk;kZns’k tkjh dj dk;Z izkjEHk dj fn;s x;s gSA o dbZ dk;Z iw.kZ Hkh dj fy;s x;s gS] 'ks"k dkksZ dk dk;Z izxfrjr gSA  blds vykok dbZ dk;ksZ dk LFkku ifjorZu fd;k x;k gS] mu dk;ksZ dh iqu% fufonk tkjh djus dk dk;Z izxfr ij gSA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MUNICIPAL COUNCIL ALWAR</dc:title>
  <dc:creator>Lenovo</dc:creator>
  <cp:lastModifiedBy>hp</cp:lastModifiedBy>
  <cp:revision>954</cp:revision>
  <dcterms:created xsi:type="dcterms:W3CDTF">2006-08-16T00:00:00Z</dcterms:created>
  <dcterms:modified xsi:type="dcterms:W3CDTF">2018-08-28T07:51:22Z</dcterms:modified>
</cp:coreProperties>
</file>